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58" r:id="rId3"/>
    <p:sldId id="260" r:id="rId4"/>
    <p:sldId id="261" r:id="rId5"/>
    <p:sldId id="273" r:id="rId6"/>
    <p:sldId id="264" r:id="rId7"/>
    <p:sldId id="275" r:id="rId8"/>
    <p:sldId id="267" r:id="rId9"/>
    <p:sldId id="268" r:id="rId10"/>
    <p:sldId id="265" r:id="rId11"/>
    <p:sldId id="274" r:id="rId12"/>
    <p:sldId id="269"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195C4-D042-8A4D-AA17-BA6CB88454E1}" v="5891" dt="2021-03-06T03:13:15.358"/>
    <p1510:client id="{05E4946E-DFAB-9478-013D-A682B713B139}" v="300" dt="2021-03-06T01:19:34.118"/>
    <p1510:client id="{1363B19F-D01E-0000-A20D-4FD9868078DA}" v="44" dt="2021-03-05T20:13:50.154"/>
    <p1510:client id="{2B269C79-8ED1-5ABE-A06B-487D42A0ED0D}" v="492" dt="2021-03-06T00:58:03.261"/>
    <p1510:client id="{4863DD20-9A3B-659F-F1F2-80076B6983D8}" v="1484" dt="2021-03-05T22:31:33.339"/>
    <p1510:client id="{5E9A5F51-0796-25B1-A231-D3728BC7C13C}" v="195" dt="2021-03-06T02:08:39.775"/>
    <p1510:client id="{8CEC486E-93D5-DA59-1E8C-39EDC0EBC736}" v="7" dt="2021-03-06T01:53:42.539"/>
    <p1510:client id="{ED91A50D-F301-E78B-4A81-6A88D81DD6BD}" v="2" dt="2021-03-05T22:56:35.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a Ved" userId="S::ved.h@northeastern.edu::64df51ff-3b54-4581-8084-321fdf4f01f1" providerId="AD" clId="Web-{1363B19F-D01E-0000-A20D-4FD9868078DA}"/>
    <pc:docChg chg="addSld delSld modSld addMainMaster">
      <pc:chgData name="Harshita Ved" userId="S::ved.h@northeastern.edu::64df51ff-3b54-4581-8084-321fdf4f01f1" providerId="AD" clId="Web-{1363B19F-D01E-0000-A20D-4FD9868078DA}" dt="2021-03-05T20:13:50.154" v="21" actId="1076"/>
      <pc:docMkLst>
        <pc:docMk/>
      </pc:docMkLst>
      <pc:sldChg chg="modSp">
        <pc:chgData name="Harshita Ved" userId="S::ved.h@northeastern.edu::64df51ff-3b54-4581-8084-321fdf4f01f1" providerId="AD" clId="Web-{1363B19F-D01E-0000-A20D-4FD9868078DA}" dt="2021-03-05T20:13:25.873" v="18" actId="20577"/>
        <pc:sldMkLst>
          <pc:docMk/>
          <pc:sldMk cId="1135732859" sldId="257"/>
        </pc:sldMkLst>
        <pc:spChg chg="mod">
          <ac:chgData name="Harshita Ved" userId="S::ved.h@northeastern.edu::64df51ff-3b54-4581-8084-321fdf4f01f1" providerId="AD" clId="Web-{1363B19F-D01E-0000-A20D-4FD9868078DA}" dt="2021-03-05T20:13:25.873" v="18" actId="20577"/>
          <ac:spMkLst>
            <pc:docMk/>
            <pc:sldMk cId="1135732859" sldId="257"/>
            <ac:spMk id="2" creationId="{39F6632F-0529-4071-AFF8-4C24A2CB1EC3}"/>
          </ac:spMkLst>
        </pc:spChg>
      </pc:sldChg>
      <pc:sldChg chg="modSp">
        <pc:chgData name="Harshita Ved" userId="S::ved.h@northeastern.edu::64df51ff-3b54-4581-8084-321fdf4f01f1" providerId="AD" clId="Web-{1363B19F-D01E-0000-A20D-4FD9868078DA}" dt="2021-03-05T20:13:50.154" v="21" actId="1076"/>
        <pc:sldMkLst>
          <pc:docMk/>
          <pc:sldMk cId="393082797" sldId="258"/>
        </pc:sldMkLst>
        <pc:picChg chg="mod">
          <ac:chgData name="Harshita Ved" userId="S::ved.h@northeastern.edu::64df51ff-3b54-4581-8084-321fdf4f01f1" providerId="AD" clId="Web-{1363B19F-D01E-0000-A20D-4FD9868078DA}" dt="2021-03-05T20:13:50.154" v="21" actId="1076"/>
          <ac:picMkLst>
            <pc:docMk/>
            <pc:sldMk cId="393082797" sldId="258"/>
            <ac:picMk id="2" creationId="{4D4D26C8-277D-4C98-BBA3-99DF5E4582AC}"/>
          </ac:picMkLst>
        </pc:picChg>
      </pc:sldChg>
      <pc:sldChg chg="modSp add del">
        <pc:chgData name="Harshita Ved" userId="S::ved.h@northeastern.edu::64df51ff-3b54-4581-8084-321fdf4f01f1" providerId="AD" clId="Web-{1363B19F-D01E-0000-A20D-4FD9868078DA}" dt="2021-03-05T20:13:37.639" v="19"/>
        <pc:sldMkLst>
          <pc:docMk/>
          <pc:sldMk cId="260026621" sldId="262"/>
        </pc:sldMkLst>
        <pc:spChg chg="mod">
          <ac:chgData name="Harshita Ved" userId="S::ved.h@northeastern.edu::64df51ff-3b54-4581-8084-321fdf4f01f1" providerId="AD" clId="Web-{1363B19F-D01E-0000-A20D-4FD9868078DA}" dt="2021-03-05T20:12:52.888" v="9" actId="20577"/>
          <ac:spMkLst>
            <pc:docMk/>
            <pc:sldMk cId="260026621" sldId="262"/>
            <ac:spMk id="2" creationId="{B28A2283-1BF6-0844-8A94-5FA153D234EE}"/>
          </ac:spMkLst>
        </pc:spChg>
        <pc:spChg chg="mod">
          <ac:chgData name="Harshita Ved" userId="S::ved.h@northeastern.edu::64df51ff-3b54-4581-8084-321fdf4f01f1" providerId="AD" clId="Web-{1363B19F-D01E-0000-A20D-4FD9868078DA}" dt="2021-03-05T20:12:46.512" v="5" actId="20577"/>
          <ac:spMkLst>
            <pc:docMk/>
            <pc:sldMk cId="260026621" sldId="262"/>
            <ac:spMk id="3" creationId="{CBAFDF83-54D6-5349-9676-4EF0B21BE6DD}"/>
          </ac:spMkLst>
        </pc:spChg>
      </pc:sldChg>
      <pc:sldMasterChg chg="add addSldLayout">
        <pc:chgData name="Harshita Ved" userId="S::ved.h@northeastern.edu::64df51ff-3b54-4581-8084-321fdf4f01f1" providerId="AD" clId="Web-{1363B19F-D01E-0000-A20D-4FD9868078DA}" dt="2021-03-05T20:12:23.809" v="0"/>
        <pc:sldMasterMkLst>
          <pc:docMk/>
          <pc:sldMasterMk cId="2391016669" sldId="2147483771"/>
        </pc:sldMasterMkLst>
        <pc:sldLayoutChg chg="add">
          <pc:chgData name="Harshita Ved" userId="S::ved.h@northeastern.edu::64df51ff-3b54-4581-8084-321fdf4f01f1" providerId="AD" clId="Web-{1363B19F-D01E-0000-A20D-4FD9868078DA}" dt="2021-03-05T20:12:23.809" v="0"/>
          <pc:sldLayoutMkLst>
            <pc:docMk/>
            <pc:sldMasterMk cId="2391016669" sldId="2147483771"/>
            <pc:sldLayoutMk cId="3440215296" sldId="2147483772"/>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1720869321" sldId="2147483773"/>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2333252316" sldId="2147483774"/>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3082839541" sldId="2147483775"/>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1541979827" sldId="2147483776"/>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2566681593" sldId="2147483777"/>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1986370793" sldId="2147483778"/>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106102296" sldId="2147483779"/>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646582150" sldId="2147483780"/>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993599156" sldId="2147483781"/>
          </pc:sldLayoutMkLst>
        </pc:sldLayoutChg>
        <pc:sldLayoutChg chg="add">
          <pc:chgData name="Harshita Ved" userId="S::ved.h@northeastern.edu::64df51ff-3b54-4581-8084-321fdf4f01f1" providerId="AD" clId="Web-{1363B19F-D01E-0000-A20D-4FD9868078DA}" dt="2021-03-05T20:12:23.809" v="0"/>
          <pc:sldLayoutMkLst>
            <pc:docMk/>
            <pc:sldMasterMk cId="2391016669" sldId="2147483771"/>
            <pc:sldLayoutMk cId="3847054964" sldId="2147483782"/>
          </pc:sldLayoutMkLst>
        </pc:sldLayoutChg>
      </pc:sldMasterChg>
    </pc:docChg>
  </pc:docChgLst>
  <pc:docChgLst>
    <pc:chgData name="Harshita Ved" userId="S::ved.h@northeastern.edu::64df51ff-3b54-4581-8084-321fdf4f01f1" providerId="AD" clId="Web-{2B269C79-8ED1-5ABE-A06B-487D42A0ED0D}"/>
    <pc:docChg chg="addSld delSld modSld sldOrd">
      <pc:chgData name="Harshita Ved" userId="S::ved.h@northeastern.edu::64df51ff-3b54-4581-8084-321fdf4f01f1" providerId="AD" clId="Web-{2B269C79-8ED1-5ABE-A06B-487D42A0ED0D}" dt="2021-03-06T01:01:10.125" v="461"/>
      <pc:docMkLst>
        <pc:docMk/>
      </pc:docMkLst>
      <pc:sldChg chg="mod modShow">
        <pc:chgData name="Harshita Ved" userId="S::ved.h@northeastern.edu::64df51ff-3b54-4581-8084-321fdf4f01f1" providerId="AD" clId="Web-{2B269C79-8ED1-5ABE-A06B-487D42A0ED0D}" dt="2021-03-06T00:56:31.336" v="449"/>
        <pc:sldMkLst>
          <pc:docMk/>
          <pc:sldMk cId="109857222" sldId="256"/>
        </pc:sldMkLst>
      </pc:sldChg>
      <pc:sldChg chg="addSp delSp modSp modNotes">
        <pc:chgData name="Harshita Ved" userId="S::ved.h@northeastern.edu::64df51ff-3b54-4581-8084-321fdf4f01f1" providerId="AD" clId="Web-{2B269C79-8ED1-5ABE-A06B-487D42A0ED0D}" dt="2021-03-06T00:58:03.261" v="451"/>
        <pc:sldMkLst>
          <pc:docMk/>
          <pc:sldMk cId="1135732859" sldId="257"/>
        </pc:sldMkLst>
        <pc:spChg chg="mod">
          <ac:chgData name="Harshita Ved" userId="S::ved.h@northeastern.edu::64df51ff-3b54-4581-8084-321fdf4f01f1" providerId="AD" clId="Web-{2B269C79-8ED1-5ABE-A06B-487D42A0ED0D}" dt="2021-03-06T00:58:03.261" v="451"/>
          <ac:spMkLst>
            <pc:docMk/>
            <pc:sldMk cId="1135732859" sldId="257"/>
            <ac:spMk id="2" creationId="{39F6632F-0529-4071-AFF8-4C24A2CB1EC3}"/>
          </ac:spMkLst>
        </pc:spChg>
        <pc:spChg chg="mod ord">
          <ac:chgData name="Harshita Ved" userId="S::ved.h@northeastern.edu::64df51ff-3b54-4581-8084-321fdf4f01f1" providerId="AD" clId="Web-{2B269C79-8ED1-5ABE-A06B-487D42A0ED0D}" dt="2021-03-06T00:58:03.261" v="451"/>
          <ac:spMkLst>
            <pc:docMk/>
            <pc:sldMk cId="1135732859" sldId="257"/>
            <ac:spMk id="3" creationId="{0CD8EAF1-E899-4EA8-A5DD-407B668F6F5D}"/>
          </ac:spMkLst>
        </pc:spChg>
        <pc:spChg chg="add del">
          <ac:chgData name="Harshita Ved" userId="S::ved.h@northeastern.edu::64df51ff-3b54-4581-8084-321fdf4f01f1" providerId="AD" clId="Web-{2B269C79-8ED1-5ABE-A06B-487D42A0ED0D}" dt="2021-03-06T00:58:03.261" v="451"/>
          <ac:spMkLst>
            <pc:docMk/>
            <pc:sldMk cId="1135732859" sldId="257"/>
            <ac:spMk id="5" creationId="{88294908-8B00-4F58-BBBA-20F71A40AA9E}"/>
          </ac:spMkLst>
        </pc:spChg>
        <pc:spChg chg="add del">
          <ac:chgData name="Harshita Ved" userId="S::ved.h@northeastern.edu::64df51ff-3b54-4581-8084-321fdf4f01f1" providerId="AD" clId="Web-{2B269C79-8ED1-5ABE-A06B-487D42A0ED0D}" dt="2021-03-06T00:58:03.261" v="451"/>
          <ac:spMkLst>
            <pc:docMk/>
            <pc:sldMk cId="1135732859" sldId="257"/>
            <ac:spMk id="6" creationId="{4364C879-1404-4203-8E9D-CC5DE0A621A2}"/>
          </ac:spMkLst>
        </pc:spChg>
        <pc:spChg chg="add del">
          <ac:chgData name="Harshita Ved" userId="S::ved.h@northeastern.edu::64df51ff-3b54-4581-8084-321fdf4f01f1" providerId="AD" clId="Web-{2B269C79-8ED1-5ABE-A06B-487D42A0ED0D}" dt="2021-03-06T00:58:03.261" v="451"/>
          <ac:spMkLst>
            <pc:docMk/>
            <pc:sldMk cId="1135732859" sldId="257"/>
            <ac:spMk id="7" creationId="{84617302-4B0D-4351-A6BB-6F0930D943AC}"/>
          </ac:spMkLst>
        </pc:spChg>
        <pc:spChg chg="add del">
          <ac:chgData name="Harshita Ved" userId="S::ved.h@northeastern.edu::64df51ff-3b54-4581-8084-321fdf4f01f1" providerId="AD" clId="Web-{2B269C79-8ED1-5ABE-A06B-487D42A0ED0D}" dt="2021-03-06T00:58:03.261" v="451"/>
          <ac:spMkLst>
            <pc:docMk/>
            <pc:sldMk cId="1135732859" sldId="257"/>
            <ac:spMk id="14" creationId="{DA2C7802-C2E0-4218-8F89-8DD7CCD2CD1C}"/>
          </ac:spMkLst>
        </pc:spChg>
        <pc:spChg chg="add del">
          <ac:chgData name="Harshita Ved" userId="S::ved.h@northeastern.edu::64df51ff-3b54-4581-8084-321fdf4f01f1" providerId="AD" clId="Web-{2B269C79-8ED1-5ABE-A06B-487D42A0ED0D}" dt="2021-03-06T00:58:03.261" v="451"/>
          <ac:spMkLst>
            <pc:docMk/>
            <pc:sldMk cId="1135732859" sldId="257"/>
            <ac:spMk id="16" creationId="{A6D7111A-21E5-4EE9-8A78-10E5530F0116}"/>
          </ac:spMkLst>
        </pc:spChg>
        <pc:spChg chg="add del">
          <ac:chgData name="Harshita Ved" userId="S::ved.h@northeastern.edu::64df51ff-3b54-4581-8084-321fdf4f01f1" providerId="AD" clId="Web-{2B269C79-8ED1-5ABE-A06B-487D42A0ED0D}" dt="2021-03-06T00:58:03.261" v="451"/>
          <ac:spMkLst>
            <pc:docMk/>
            <pc:sldMk cId="1135732859" sldId="257"/>
            <ac:spMk id="18" creationId="{A3969E80-A77B-49FC-9122-D89AFD5EE118}"/>
          </ac:spMkLst>
        </pc:spChg>
        <pc:spChg chg="add del">
          <ac:chgData name="Harshita Ved" userId="S::ved.h@northeastern.edu::64df51ff-3b54-4581-8084-321fdf4f01f1" providerId="AD" clId="Web-{2B269C79-8ED1-5ABE-A06B-487D42A0ED0D}" dt="2021-03-06T00:58:03.261" v="451"/>
          <ac:spMkLst>
            <pc:docMk/>
            <pc:sldMk cId="1135732859" sldId="257"/>
            <ac:spMk id="20" creationId="{1849CA57-76BD-4CF2-80BA-D7A46A01B7B1}"/>
          </ac:spMkLst>
        </pc:spChg>
        <pc:spChg chg="add del">
          <ac:chgData name="Harshita Ved" userId="S::ved.h@northeastern.edu::64df51ff-3b54-4581-8084-321fdf4f01f1" providerId="AD" clId="Web-{2B269C79-8ED1-5ABE-A06B-487D42A0ED0D}" dt="2021-03-06T00:58:03.261" v="451"/>
          <ac:spMkLst>
            <pc:docMk/>
            <pc:sldMk cId="1135732859" sldId="257"/>
            <ac:spMk id="22" creationId="{35E9085E-E730-4768-83D4-6CB7E9897153}"/>
          </ac:spMkLst>
        </pc:spChg>
        <pc:spChg chg="add del">
          <ac:chgData name="Harshita Ved" userId="S::ved.h@northeastern.edu::64df51ff-3b54-4581-8084-321fdf4f01f1" providerId="AD" clId="Web-{2B269C79-8ED1-5ABE-A06B-487D42A0ED0D}" dt="2021-03-06T00:58:03.261" v="451"/>
          <ac:spMkLst>
            <pc:docMk/>
            <pc:sldMk cId="1135732859" sldId="257"/>
            <ac:spMk id="24" creationId="{973272FE-A474-4CAE-8CA2-BCC8B476C3F4}"/>
          </ac:spMkLst>
        </pc:spChg>
        <pc:spChg chg="add del">
          <ac:chgData name="Harshita Ved" userId="S::ved.h@northeastern.edu::64df51ff-3b54-4581-8084-321fdf4f01f1" providerId="AD" clId="Web-{2B269C79-8ED1-5ABE-A06B-487D42A0ED0D}" dt="2021-03-06T00:58:03.261" v="451"/>
          <ac:spMkLst>
            <pc:docMk/>
            <pc:sldMk cId="1135732859" sldId="257"/>
            <ac:spMk id="26" creationId="{E07981EA-05A6-437C-88D7-B377B92B031D}"/>
          </ac:spMkLst>
        </pc:spChg>
        <pc:spChg chg="add del">
          <ac:chgData name="Harshita Ved" userId="S::ved.h@northeastern.edu::64df51ff-3b54-4581-8084-321fdf4f01f1" providerId="AD" clId="Web-{2B269C79-8ED1-5ABE-A06B-487D42A0ED0D}" dt="2021-03-06T00:58:03.261" v="451"/>
          <ac:spMkLst>
            <pc:docMk/>
            <pc:sldMk cId="1135732859" sldId="257"/>
            <ac:spMk id="28" creationId="{15E3C750-986E-4769-B1AE-49289FBEE757}"/>
          </ac:spMkLst>
        </pc:spChg>
        <pc:spChg chg="add del">
          <ac:chgData name="Harshita Ved" userId="S::ved.h@northeastern.edu::64df51ff-3b54-4581-8084-321fdf4f01f1" providerId="AD" clId="Web-{2B269C79-8ED1-5ABE-A06B-487D42A0ED0D}" dt="2021-03-06T00:58:03.261" v="451"/>
          <ac:spMkLst>
            <pc:docMk/>
            <pc:sldMk cId="1135732859" sldId="257"/>
            <ac:spMk id="33" creationId="{01C9CC24-B375-4226-BF2B-61FADBBA696A}"/>
          </ac:spMkLst>
        </pc:spChg>
        <pc:spChg chg="add del">
          <ac:chgData name="Harshita Ved" userId="S::ved.h@northeastern.edu::64df51ff-3b54-4581-8084-321fdf4f01f1" providerId="AD" clId="Web-{2B269C79-8ED1-5ABE-A06B-487D42A0ED0D}" dt="2021-03-06T00:58:03.261" v="451"/>
          <ac:spMkLst>
            <pc:docMk/>
            <pc:sldMk cId="1135732859" sldId="257"/>
            <ac:spMk id="35" creationId="{CD70A28E-4FD8-4474-A206-E15B5EBB303F}"/>
          </ac:spMkLst>
        </pc:spChg>
        <pc:picChg chg="add del">
          <ac:chgData name="Harshita Ved" userId="S::ved.h@northeastern.edu::64df51ff-3b54-4581-8084-321fdf4f01f1" providerId="AD" clId="Web-{2B269C79-8ED1-5ABE-A06B-487D42A0ED0D}" dt="2021-03-06T00:58:03.261" v="451"/>
          <ac:picMkLst>
            <pc:docMk/>
            <pc:sldMk cId="1135732859" sldId="257"/>
            <ac:picMk id="37" creationId="{39647E21-5366-4638-AC97-D8CD4111EB57}"/>
          </ac:picMkLst>
        </pc:picChg>
      </pc:sldChg>
      <pc:sldChg chg="modNotes">
        <pc:chgData name="Harshita Ved" userId="S::ved.h@northeastern.edu::64df51ff-3b54-4581-8084-321fdf4f01f1" providerId="AD" clId="Web-{2B269C79-8ED1-5ABE-A06B-487D42A0ED0D}" dt="2021-03-06T00:55:09.350" v="437"/>
        <pc:sldMkLst>
          <pc:docMk/>
          <pc:sldMk cId="393082797" sldId="258"/>
        </pc:sldMkLst>
      </pc:sldChg>
      <pc:sldChg chg="modNotes">
        <pc:chgData name="Harshita Ved" userId="S::ved.h@northeastern.edu::64df51ff-3b54-4581-8084-321fdf4f01f1" providerId="AD" clId="Web-{2B269C79-8ED1-5ABE-A06B-487D42A0ED0D}" dt="2021-03-06T00:55:29.085" v="439"/>
        <pc:sldMkLst>
          <pc:docMk/>
          <pc:sldMk cId="635919300" sldId="260"/>
        </pc:sldMkLst>
      </pc:sldChg>
      <pc:sldChg chg="addSp modSp modNotes">
        <pc:chgData name="Harshita Ved" userId="S::ved.h@northeastern.edu::64df51ff-3b54-4581-8084-321fdf4f01f1" providerId="AD" clId="Web-{2B269C79-8ED1-5ABE-A06B-487D42A0ED0D}" dt="2021-03-06T00:56:10.601" v="447" actId="1076"/>
        <pc:sldMkLst>
          <pc:docMk/>
          <pc:sldMk cId="1827600641" sldId="261"/>
        </pc:sldMkLst>
        <pc:spChg chg="mod">
          <ac:chgData name="Harshita Ved" userId="S::ved.h@northeastern.edu::64df51ff-3b54-4581-8084-321fdf4f01f1" providerId="AD" clId="Web-{2B269C79-8ED1-5ABE-A06B-487D42A0ED0D}" dt="2021-03-06T00:56:06.101" v="446" actId="1076"/>
          <ac:spMkLst>
            <pc:docMk/>
            <pc:sldMk cId="1827600641" sldId="261"/>
            <ac:spMk id="22" creationId="{FE1ECCDF-8E1D-4141-A9EE-62221AB542E9}"/>
          </ac:spMkLst>
        </pc:spChg>
        <pc:picChg chg="add mod">
          <ac:chgData name="Harshita Ved" userId="S::ved.h@northeastern.edu::64df51ff-3b54-4581-8084-321fdf4f01f1" providerId="AD" clId="Web-{2B269C79-8ED1-5ABE-A06B-487D42A0ED0D}" dt="2021-03-06T00:56:10.601" v="447" actId="1076"/>
          <ac:picMkLst>
            <pc:docMk/>
            <pc:sldMk cId="1827600641" sldId="261"/>
            <ac:picMk id="5" creationId="{35E1D96E-B85D-4E91-B704-929BDA1A1552}"/>
          </ac:picMkLst>
        </pc:picChg>
      </pc:sldChg>
      <pc:sldChg chg="mod modShow modNotes">
        <pc:chgData name="Harshita Ved" userId="S::ved.h@northeastern.edu::64df51ff-3b54-4581-8084-321fdf4f01f1" providerId="AD" clId="Web-{2B269C79-8ED1-5ABE-A06B-487D42A0ED0D}" dt="2021-03-06T00:56:25.946" v="448"/>
        <pc:sldMkLst>
          <pc:docMk/>
          <pc:sldMk cId="1216300879" sldId="262"/>
        </pc:sldMkLst>
      </pc:sldChg>
      <pc:sldChg chg="del modNotes">
        <pc:chgData name="Harshita Ved" userId="S::ved.h@northeastern.edu::64df51ff-3b54-4581-8084-321fdf4f01f1" providerId="AD" clId="Web-{2B269C79-8ED1-5ABE-A06B-487D42A0ED0D}" dt="2021-03-06T00:47:49.056" v="412"/>
        <pc:sldMkLst>
          <pc:docMk/>
          <pc:sldMk cId="429259544" sldId="263"/>
        </pc:sldMkLst>
      </pc:sldChg>
      <pc:sldChg chg="modNotes">
        <pc:chgData name="Harshita Ved" userId="S::ved.h@northeastern.edu::64df51ff-3b54-4581-8084-321fdf4f01f1" providerId="AD" clId="Web-{2B269C79-8ED1-5ABE-A06B-487D42A0ED0D}" dt="2021-03-06T01:00:43.953" v="459"/>
        <pc:sldMkLst>
          <pc:docMk/>
          <pc:sldMk cId="991731639" sldId="264"/>
        </pc:sldMkLst>
      </pc:sldChg>
      <pc:sldChg chg="modNotes">
        <pc:chgData name="Harshita Ved" userId="S::ved.h@northeastern.edu::64df51ff-3b54-4581-8084-321fdf4f01f1" providerId="AD" clId="Web-{2B269C79-8ED1-5ABE-A06B-487D42A0ED0D}" dt="2021-03-06T00:58:44.356" v="452"/>
        <pc:sldMkLst>
          <pc:docMk/>
          <pc:sldMk cId="4114895707" sldId="267"/>
        </pc:sldMkLst>
      </pc:sldChg>
      <pc:sldChg chg="modNotes">
        <pc:chgData name="Harshita Ved" userId="S::ved.h@northeastern.edu::64df51ff-3b54-4581-8084-321fdf4f01f1" providerId="AD" clId="Web-{2B269C79-8ED1-5ABE-A06B-487D42A0ED0D}" dt="2021-03-06T00:58:54.809" v="453"/>
        <pc:sldMkLst>
          <pc:docMk/>
          <pc:sldMk cId="2286420245" sldId="268"/>
        </pc:sldMkLst>
      </pc:sldChg>
      <pc:sldChg chg="addSp modSp">
        <pc:chgData name="Harshita Ved" userId="S::ved.h@northeastern.edu::64df51ff-3b54-4581-8084-321fdf4f01f1" providerId="AD" clId="Web-{2B269C79-8ED1-5ABE-A06B-487D42A0ED0D}" dt="2021-03-06T00:26:10.927" v="265" actId="14100"/>
        <pc:sldMkLst>
          <pc:docMk/>
          <pc:sldMk cId="3432443062" sldId="269"/>
        </pc:sldMkLst>
        <pc:spChg chg="add mod">
          <ac:chgData name="Harshita Ved" userId="S::ved.h@northeastern.edu::64df51ff-3b54-4581-8084-321fdf4f01f1" providerId="AD" clId="Web-{2B269C79-8ED1-5ABE-A06B-487D42A0ED0D}" dt="2021-03-06T00:26:10.927" v="265" actId="14100"/>
          <ac:spMkLst>
            <pc:docMk/>
            <pc:sldMk cId="3432443062" sldId="269"/>
            <ac:spMk id="3" creationId="{EFC1EE6C-F8A8-473F-8A1E-2498BED7176E}"/>
          </ac:spMkLst>
        </pc:spChg>
        <pc:picChg chg="add mod">
          <ac:chgData name="Harshita Ved" userId="S::ved.h@northeastern.edu::64df51ff-3b54-4581-8084-321fdf4f01f1" providerId="AD" clId="Web-{2B269C79-8ED1-5ABE-A06B-487D42A0ED0D}" dt="2021-03-05T23:57:51.405" v="3" actId="1076"/>
          <ac:picMkLst>
            <pc:docMk/>
            <pc:sldMk cId="3432443062" sldId="269"/>
            <ac:picMk id="2" creationId="{E4B93BC0-65B3-4F4C-8961-9C4036651033}"/>
          </ac:picMkLst>
        </pc:picChg>
      </pc:sldChg>
      <pc:sldChg chg="modNotes">
        <pc:chgData name="Harshita Ved" userId="S::ved.h@northeastern.edu::64df51ff-3b54-4581-8084-321fdf4f01f1" providerId="AD" clId="Web-{2B269C79-8ED1-5ABE-A06B-487D42A0ED0D}" dt="2021-03-06T01:01:10.125" v="461"/>
        <pc:sldMkLst>
          <pc:docMk/>
          <pc:sldMk cId="3875687799" sldId="271"/>
        </pc:sldMkLst>
      </pc:sldChg>
      <pc:sldChg chg="addSp delSp modSp new mod ord setBg modNotes">
        <pc:chgData name="Harshita Ved" userId="S::ved.h@northeastern.edu::64df51ff-3b54-4581-8084-321fdf4f01f1" providerId="AD" clId="Web-{2B269C79-8ED1-5ABE-A06B-487D42A0ED0D}" dt="2021-03-06T00:42:58.205" v="396"/>
        <pc:sldMkLst>
          <pc:docMk/>
          <pc:sldMk cId="2387385436" sldId="273"/>
        </pc:sldMkLst>
        <pc:spChg chg="add del">
          <ac:chgData name="Harshita Ved" userId="S::ved.h@northeastern.edu::64df51ff-3b54-4581-8084-321fdf4f01f1" providerId="AD" clId="Web-{2B269C79-8ED1-5ABE-A06B-487D42A0ED0D}" dt="2021-03-06T00:12:41.639" v="236"/>
          <ac:spMkLst>
            <pc:docMk/>
            <pc:sldMk cId="2387385436" sldId="273"/>
            <ac:spMk id="4" creationId="{F3060C83-F051-4F0E-ABAD-AA0DFC48B218}"/>
          </ac:spMkLst>
        </pc:spChg>
        <pc:spChg chg="add del">
          <ac:chgData name="Harshita Ved" userId="S::ved.h@northeastern.edu::64df51ff-3b54-4581-8084-321fdf4f01f1" providerId="AD" clId="Web-{2B269C79-8ED1-5ABE-A06B-487D42A0ED0D}" dt="2021-03-06T00:12:41.639" v="236"/>
          <ac:spMkLst>
            <pc:docMk/>
            <pc:sldMk cId="2387385436" sldId="273"/>
            <ac:spMk id="5" creationId="{83C98ABE-055B-441F-B07E-44F97F083C39}"/>
          </ac:spMkLst>
        </pc:spChg>
        <pc:spChg chg="add del">
          <ac:chgData name="Harshita Ved" userId="S::ved.h@northeastern.edu::64df51ff-3b54-4581-8084-321fdf4f01f1" providerId="AD" clId="Web-{2B269C79-8ED1-5ABE-A06B-487D42A0ED0D}" dt="2021-03-06T00:12:41.639" v="236"/>
          <ac:spMkLst>
            <pc:docMk/>
            <pc:sldMk cId="2387385436" sldId="273"/>
            <ac:spMk id="6" creationId="{3783CA14-24A1-485C-8B30-D6A5D87987AD}"/>
          </ac:spMkLst>
        </pc:spChg>
        <pc:spChg chg="add del">
          <ac:chgData name="Harshita Ved" userId="S::ved.h@northeastern.edu::64df51ff-3b54-4581-8084-321fdf4f01f1" providerId="AD" clId="Web-{2B269C79-8ED1-5ABE-A06B-487D42A0ED0D}" dt="2021-03-06T00:07:47.625" v="209"/>
          <ac:spMkLst>
            <pc:docMk/>
            <pc:sldMk cId="2387385436" sldId="273"/>
            <ac:spMk id="7" creationId="{86FF76B9-219D-4469-AF87-0236D29032F1}"/>
          </ac:spMkLst>
        </pc:spChg>
        <pc:spChg chg="add del">
          <ac:chgData name="Harshita Ved" userId="S::ved.h@northeastern.edu::64df51ff-3b54-4581-8084-321fdf4f01f1" providerId="AD" clId="Web-{2B269C79-8ED1-5ABE-A06B-487D42A0ED0D}" dt="2021-03-06T00:12:41.639" v="236"/>
          <ac:spMkLst>
            <pc:docMk/>
            <pc:sldMk cId="2387385436" sldId="273"/>
            <ac:spMk id="8" creationId="{9A97C86A-04D6-40F7-AE84-31AB43E6A846}"/>
          </ac:spMkLst>
        </pc:spChg>
        <pc:spChg chg="add del">
          <ac:chgData name="Harshita Ved" userId="S::ved.h@northeastern.edu::64df51ff-3b54-4581-8084-321fdf4f01f1" providerId="AD" clId="Web-{2B269C79-8ED1-5ABE-A06B-487D42A0ED0D}" dt="2021-03-06T00:12:41.639" v="236"/>
          <ac:spMkLst>
            <pc:docMk/>
            <pc:sldMk cId="2387385436" sldId="273"/>
            <ac:spMk id="11" creationId="{29FDB030-9B49-4CED-8CCD-4D99382388AC}"/>
          </ac:spMkLst>
        </pc:spChg>
        <pc:spChg chg="add mod">
          <ac:chgData name="Harshita Ved" userId="S::ved.h@northeastern.edu::64df51ff-3b54-4581-8084-321fdf4f01f1" providerId="AD" clId="Web-{2B269C79-8ED1-5ABE-A06B-487D42A0ED0D}" dt="2021-03-06T00:35:23.833" v="315" actId="1076"/>
          <ac:spMkLst>
            <pc:docMk/>
            <pc:sldMk cId="2387385436" sldId="273"/>
            <ac:spMk id="12" creationId="{E168DCEF-6086-4B33-B48D-BC3391C26386}"/>
          </ac:spMkLst>
        </pc:spChg>
        <pc:spChg chg="add del">
          <ac:chgData name="Harshita Ved" userId="S::ved.h@northeastern.edu::64df51ff-3b54-4581-8084-321fdf4f01f1" providerId="AD" clId="Web-{2B269C79-8ED1-5ABE-A06B-487D42A0ED0D}" dt="2021-03-06T00:07:47.625" v="209"/>
          <ac:spMkLst>
            <pc:docMk/>
            <pc:sldMk cId="2387385436" sldId="273"/>
            <ac:spMk id="13" creationId="{2E80C965-DB6D-4F81-9E9E-B027384D0BD6}"/>
          </ac:spMkLst>
        </pc:spChg>
        <pc:spChg chg="add del">
          <ac:chgData name="Harshita Ved" userId="S::ved.h@northeastern.edu::64df51ff-3b54-4581-8084-321fdf4f01f1" providerId="AD" clId="Web-{2B269C79-8ED1-5ABE-A06B-487D42A0ED0D}" dt="2021-03-06T00:07:47.625" v="209"/>
          <ac:spMkLst>
            <pc:docMk/>
            <pc:sldMk cId="2387385436" sldId="273"/>
            <ac:spMk id="15" creationId="{633C5E46-DAC5-4661-9C87-22B08E2A512F}"/>
          </ac:spMkLst>
        </pc:spChg>
        <pc:spChg chg="add del">
          <ac:chgData name="Harshita Ved" userId="S::ved.h@northeastern.edu::64df51ff-3b54-4581-8084-321fdf4f01f1" providerId="AD" clId="Web-{2B269C79-8ED1-5ABE-A06B-487D42A0ED0D}" dt="2021-03-06T00:12:41.639" v="236"/>
          <ac:spMkLst>
            <pc:docMk/>
            <pc:sldMk cId="2387385436" sldId="273"/>
            <ac:spMk id="17" creationId="{FF9F2414-84E8-453E-B1F3-389FDE8192D9}"/>
          </ac:spMkLst>
        </pc:spChg>
        <pc:spChg chg="add del">
          <ac:chgData name="Harshita Ved" userId="S::ved.h@northeastern.edu::64df51ff-3b54-4581-8084-321fdf4f01f1" providerId="AD" clId="Web-{2B269C79-8ED1-5ABE-A06B-487D42A0ED0D}" dt="2021-03-06T00:12:41.639" v="236"/>
          <ac:spMkLst>
            <pc:docMk/>
            <pc:sldMk cId="2387385436" sldId="273"/>
            <ac:spMk id="19" creationId="{3ECA69A1-7536-43AC-85EF-C7106179F5ED}"/>
          </ac:spMkLst>
        </pc:spChg>
        <pc:spChg chg="add del">
          <ac:chgData name="Harshita Ved" userId="S::ved.h@northeastern.edu::64df51ff-3b54-4581-8084-321fdf4f01f1" providerId="AD" clId="Web-{2B269C79-8ED1-5ABE-A06B-487D42A0ED0D}" dt="2021-03-06T00:11:53.887" v="224"/>
          <ac:spMkLst>
            <pc:docMk/>
            <pc:sldMk cId="2387385436" sldId="273"/>
            <ac:spMk id="21" creationId="{A9F529C3-C941-49FD-8C67-82F134F64BDB}"/>
          </ac:spMkLst>
        </pc:spChg>
        <pc:spChg chg="add del">
          <ac:chgData name="Harshita Ved" userId="S::ved.h@northeastern.edu::64df51ff-3b54-4581-8084-321fdf4f01f1" providerId="AD" clId="Web-{2B269C79-8ED1-5ABE-A06B-487D42A0ED0D}" dt="2021-03-06T00:11:57.841" v="226"/>
          <ac:spMkLst>
            <pc:docMk/>
            <pc:sldMk cId="2387385436" sldId="273"/>
            <ac:spMk id="22" creationId="{5D1D4658-32CD-4903-BDA6-7B54EEA4ED6F}"/>
          </ac:spMkLst>
        </pc:spChg>
        <pc:spChg chg="add del">
          <ac:chgData name="Harshita Ved" userId="S::ved.h@northeastern.edu::64df51ff-3b54-4581-8084-321fdf4f01f1" providerId="AD" clId="Web-{2B269C79-8ED1-5ABE-A06B-487D42A0ED0D}" dt="2021-03-06T00:11:57.841" v="226"/>
          <ac:spMkLst>
            <pc:docMk/>
            <pc:sldMk cId="2387385436" sldId="273"/>
            <ac:spMk id="23" creationId="{7A29A97C-0C3C-4F06-9CA4-68DFD1CE4039}"/>
          </ac:spMkLst>
        </pc:spChg>
        <pc:spChg chg="add del">
          <ac:chgData name="Harshita Ved" userId="S::ved.h@northeastern.edu::64df51ff-3b54-4581-8084-321fdf4f01f1" providerId="AD" clId="Web-{2B269C79-8ED1-5ABE-A06B-487D42A0ED0D}" dt="2021-03-06T00:11:49.294" v="222"/>
          <ac:spMkLst>
            <pc:docMk/>
            <pc:sldMk cId="2387385436" sldId="273"/>
            <ac:spMk id="24" creationId="{11BE3FA7-0D70-4431-814F-D8C40576EA93}"/>
          </ac:spMkLst>
        </pc:spChg>
        <pc:spChg chg="add del">
          <ac:chgData name="Harshita Ved" userId="S::ved.h@northeastern.edu::64df51ff-3b54-4581-8084-321fdf4f01f1" providerId="AD" clId="Web-{2B269C79-8ED1-5ABE-A06B-487D42A0ED0D}" dt="2021-03-06T00:11:57.841" v="226"/>
          <ac:spMkLst>
            <pc:docMk/>
            <pc:sldMk cId="2387385436" sldId="273"/>
            <ac:spMk id="25" creationId="{801292C1-8B12-4AF2-9B59-8851A132E5E2}"/>
          </ac:spMkLst>
        </pc:spChg>
        <pc:spChg chg="add del">
          <ac:chgData name="Harshita Ved" userId="S::ved.h@northeastern.edu::64df51ff-3b54-4581-8084-321fdf4f01f1" providerId="AD" clId="Web-{2B269C79-8ED1-5ABE-A06B-487D42A0ED0D}" dt="2021-03-06T00:11:53.887" v="224"/>
          <ac:spMkLst>
            <pc:docMk/>
            <pc:sldMk cId="2387385436" sldId="273"/>
            <ac:spMk id="26" creationId="{20586029-32A0-47E5-9AEC-AE3ABA6B94D0}"/>
          </ac:spMkLst>
        </pc:spChg>
        <pc:spChg chg="add del">
          <ac:chgData name="Harshita Ved" userId="S::ved.h@northeastern.edu::64df51ff-3b54-4581-8084-321fdf4f01f1" providerId="AD" clId="Web-{2B269C79-8ED1-5ABE-A06B-487D42A0ED0D}" dt="2021-03-06T00:12:41.639" v="236"/>
          <ac:spMkLst>
            <pc:docMk/>
            <pc:sldMk cId="2387385436" sldId="273"/>
            <ac:spMk id="27" creationId="{73EDB3DA-AEF0-428A-A317-C42827E6C836}"/>
          </ac:spMkLst>
        </pc:spChg>
        <pc:spChg chg="add del">
          <ac:chgData name="Harshita Ved" userId="S::ved.h@northeastern.edu::64df51ff-3b54-4581-8084-321fdf4f01f1" providerId="AD" clId="Web-{2B269C79-8ED1-5ABE-A06B-487D42A0ED0D}" dt="2021-03-06T00:12:41.639" v="236"/>
          <ac:spMkLst>
            <pc:docMk/>
            <pc:sldMk cId="2387385436" sldId="273"/>
            <ac:spMk id="29" creationId="{4A06AD8B-0227-4FF6-AEB4-C66C5A5398C1}"/>
          </ac:spMkLst>
        </pc:spChg>
        <pc:spChg chg="add del">
          <ac:chgData name="Harshita Ved" userId="S::ved.h@northeastern.edu::64df51ff-3b54-4581-8084-321fdf4f01f1" providerId="AD" clId="Web-{2B269C79-8ED1-5ABE-A06B-487D42A0ED0D}" dt="2021-03-06T00:12:41.639" v="236"/>
          <ac:spMkLst>
            <pc:docMk/>
            <pc:sldMk cId="2387385436" sldId="273"/>
            <ac:spMk id="30" creationId="{5DFACEB2-7564-4FB9-B739-C2CE339BA3D2}"/>
          </ac:spMkLst>
        </pc:spChg>
        <pc:spChg chg="add del">
          <ac:chgData name="Harshita Ved" userId="S::ved.h@northeastern.edu::64df51ff-3b54-4581-8084-321fdf4f01f1" providerId="AD" clId="Web-{2B269C79-8ED1-5ABE-A06B-487D42A0ED0D}" dt="2021-03-06T00:12:34.967" v="233"/>
          <ac:spMkLst>
            <pc:docMk/>
            <pc:sldMk cId="2387385436" sldId="273"/>
            <ac:spMk id="32" creationId="{5F9CFCE6-877F-4858-B8BD-2C52CA8AFBC4}"/>
          </ac:spMkLst>
        </pc:spChg>
        <pc:spChg chg="add del">
          <ac:chgData name="Harshita Ved" userId="S::ved.h@northeastern.edu::64df51ff-3b54-4581-8084-321fdf4f01f1" providerId="AD" clId="Web-{2B269C79-8ED1-5ABE-A06B-487D42A0ED0D}" dt="2021-03-06T00:12:34.967" v="233"/>
          <ac:spMkLst>
            <pc:docMk/>
            <pc:sldMk cId="2387385436" sldId="273"/>
            <ac:spMk id="33" creationId="{8213F8A0-12AE-4514-8372-0DD766EC28EE}"/>
          </ac:spMkLst>
        </pc:spChg>
        <pc:spChg chg="add del">
          <ac:chgData name="Harshita Ved" userId="S::ved.h@northeastern.edu::64df51ff-3b54-4581-8084-321fdf4f01f1" providerId="AD" clId="Web-{2B269C79-8ED1-5ABE-A06B-487D42A0ED0D}" dt="2021-03-06T00:12:34.967" v="233"/>
          <ac:spMkLst>
            <pc:docMk/>
            <pc:sldMk cId="2387385436" sldId="273"/>
            <ac:spMk id="34" creationId="{9EFF17D4-9A8C-4CE5-B096-D8CCD4400437}"/>
          </ac:spMkLst>
        </pc:spChg>
        <pc:spChg chg="add del">
          <ac:chgData name="Harshita Ved" userId="S::ved.h@northeastern.edu::64df51ff-3b54-4581-8084-321fdf4f01f1" providerId="AD" clId="Web-{2B269C79-8ED1-5ABE-A06B-487D42A0ED0D}" dt="2021-03-06T00:12:26.732" v="231"/>
          <ac:spMkLst>
            <pc:docMk/>
            <pc:sldMk cId="2387385436" sldId="273"/>
            <ac:spMk id="35" creationId="{A169D286-F4D7-4C8B-A6BD-D05384C7F1D8}"/>
          </ac:spMkLst>
        </pc:spChg>
        <pc:spChg chg="add del">
          <ac:chgData name="Harshita Ved" userId="S::ved.h@northeastern.edu::64df51ff-3b54-4581-8084-321fdf4f01f1" providerId="AD" clId="Web-{2B269C79-8ED1-5ABE-A06B-487D42A0ED0D}" dt="2021-03-06T00:12:26.732" v="231"/>
          <ac:spMkLst>
            <pc:docMk/>
            <pc:sldMk cId="2387385436" sldId="273"/>
            <ac:spMk id="37" creationId="{39E8235E-135E-4261-8F54-2B316E493C42}"/>
          </ac:spMkLst>
        </pc:spChg>
        <pc:spChg chg="add del">
          <ac:chgData name="Harshita Ved" userId="S::ved.h@northeastern.edu::64df51ff-3b54-4581-8084-321fdf4f01f1" providerId="AD" clId="Web-{2B269C79-8ED1-5ABE-A06B-487D42A0ED0D}" dt="2021-03-06T00:12:26.732" v="231"/>
          <ac:spMkLst>
            <pc:docMk/>
            <pc:sldMk cId="2387385436" sldId="273"/>
            <ac:spMk id="39" creationId="{D4ED8EC3-4D57-4620-93CE-4E6661F09A3E}"/>
          </ac:spMkLst>
        </pc:spChg>
        <pc:spChg chg="add del">
          <ac:chgData name="Harshita Ved" userId="S::ved.h@northeastern.edu::64df51ff-3b54-4581-8084-321fdf4f01f1" providerId="AD" clId="Web-{2B269C79-8ED1-5ABE-A06B-487D42A0ED0D}" dt="2021-03-06T00:12:26.732" v="231"/>
          <ac:spMkLst>
            <pc:docMk/>
            <pc:sldMk cId="2387385436" sldId="273"/>
            <ac:spMk id="41" creationId="{83BCB34A-2F40-4F41-8488-A134C1C155B7}"/>
          </ac:spMkLst>
        </pc:spChg>
        <pc:spChg chg="add del">
          <ac:chgData name="Harshita Ved" userId="S::ved.h@northeastern.edu::64df51ff-3b54-4581-8084-321fdf4f01f1" providerId="AD" clId="Web-{2B269C79-8ED1-5ABE-A06B-487D42A0ED0D}" dt="2021-03-06T00:12:26.732" v="231"/>
          <ac:spMkLst>
            <pc:docMk/>
            <pc:sldMk cId="2387385436" sldId="273"/>
            <ac:spMk id="43" creationId="{F78382DC-4207-465E-B379-1E16448AA222}"/>
          </ac:spMkLst>
        </pc:spChg>
        <pc:grpChg chg="add del">
          <ac:chgData name="Harshita Ved" userId="S::ved.h@northeastern.edu::64df51ff-3b54-4581-8084-321fdf4f01f1" providerId="AD" clId="Web-{2B269C79-8ED1-5ABE-A06B-487D42A0ED0D}" dt="2021-03-06T00:07:47.625" v="209"/>
          <ac:grpSpMkLst>
            <pc:docMk/>
            <pc:sldMk cId="2387385436" sldId="273"/>
            <ac:grpSpMk id="9" creationId="{DB88BD78-87E1-424D-B479-C37D8E41B12E}"/>
          </ac:grpSpMkLst>
        </pc:grpChg>
        <pc:picChg chg="add mod ord">
          <ac:chgData name="Harshita Ved" userId="S::ved.h@northeastern.edu::64df51ff-3b54-4581-8084-321fdf4f01f1" providerId="AD" clId="Web-{2B269C79-8ED1-5ABE-A06B-487D42A0ED0D}" dt="2021-03-06T00:12:50.592" v="240" actId="1076"/>
          <ac:picMkLst>
            <pc:docMk/>
            <pc:sldMk cId="2387385436" sldId="273"/>
            <ac:picMk id="2" creationId="{A727CEA3-FC1E-4508-B475-1E5D08FCF45E}"/>
          </ac:picMkLst>
        </pc:picChg>
        <pc:picChg chg="add mod">
          <ac:chgData name="Harshita Ved" userId="S::ved.h@northeastern.edu::64df51ff-3b54-4581-8084-321fdf4f01f1" providerId="AD" clId="Web-{2B269C79-8ED1-5ABE-A06B-487D42A0ED0D}" dt="2021-03-06T00:12:59.905" v="243" actId="1076"/>
          <ac:picMkLst>
            <pc:docMk/>
            <pc:sldMk cId="2387385436" sldId="273"/>
            <ac:picMk id="3" creationId="{38E21AF5-3B40-4DFA-8C59-860F79A1F656}"/>
          </ac:picMkLst>
        </pc:picChg>
        <pc:cxnChg chg="add del">
          <ac:chgData name="Harshita Ved" userId="S::ved.h@northeastern.edu::64df51ff-3b54-4581-8084-321fdf4f01f1" providerId="AD" clId="Web-{2B269C79-8ED1-5ABE-A06B-487D42A0ED0D}" dt="2021-03-06T00:11:53.887" v="224"/>
          <ac:cxnSpMkLst>
            <pc:docMk/>
            <pc:sldMk cId="2387385436" sldId="273"/>
            <ac:cxnSpMk id="28" creationId="{8C730EAB-A532-4295-A302-FB4B90DB9F5E}"/>
          </ac:cxnSpMkLst>
        </pc:cxnChg>
      </pc:sldChg>
      <pc:sldChg chg="addSp delSp modSp new del mod setBg">
        <pc:chgData name="Harshita Ved" userId="S::ved.h@northeastern.edu::64df51ff-3b54-4581-8084-321fdf4f01f1" providerId="AD" clId="Web-{2B269C79-8ED1-5ABE-A06B-487D42A0ED0D}" dt="2021-03-06T00:25:20.722" v="244"/>
        <pc:sldMkLst>
          <pc:docMk/>
          <pc:sldMk cId="1810655210" sldId="274"/>
        </pc:sldMkLst>
        <pc:spChg chg="add">
          <ac:chgData name="Harshita Ved" userId="S::ved.h@northeastern.edu::64df51ff-3b54-4581-8084-321fdf4f01f1" providerId="AD" clId="Web-{2B269C79-8ED1-5ABE-A06B-487D42A0ED0D}" dt="2021-03-06T00:09:12.336" v="215"/>
          <ac:spMkLst>
            <pc:docMk/>
            <pc:sldMk cId="1810655210" sldId="274"/>
            <ac:spMk id="7" creationId="{F3060C83-F051-4F0E-ABAD-AA0DFC48B218}"/>
          </ac:spMkLst>
        </pc:spChg>
        <pc:spChg chg="add">
          <ac:chgData name="Harshita Ved" userId="S::ved.h@northeastern.edu::64df51ff-3b54-4581-8084-321fdf4f01f1" providerId="AD" clId="Web-{2B269C79-8ED1-5ABE-A06B-487D42A0ED0D}" dt="2021-03-06T00:09:12.336" v="215"/>
          <ac:spMkLst>
            <pc:docMk/>
            <pc:sldMk cId="1810655210" sldId="274"/>
            <ac:spMk id="9" creationId="{83C98ABE-055B-441F-B07E-44F97F083C39}"/>
          </ac:spMkLst>
        </pc:spChg>
        <pc:spChg chg="add">
          <ac:chgData name="Harshita Ved" userId="S::ved.h@northeastern.edu::64df51ff-3b54-4581-8084-321fdf4f01f1" providerId="AD" clId="Web-{2B269C79-8ED1-5ABE-A06B-487D42A0ED0D}" dt="2021-03-06T00:09:12.336" v="215"/>
          <ac:spMkLst>
            <pc:docMk/>
            <pc:sldMk cId="1810655210" sldId="274"/>
            <ac:spMk id="11" creationId="{29FDB030-9B49-4CED-8CCD-4D99382388AC}"/>
          </ac:spMkLst>
        </pc:spChg>
        <pc:spChg chg="add">
          <ac:chgData name="Harshita Ved" userId="S::ved.h@northeastern.edu::64df51ff-3b54-4581-8084-321fdf4f01f1" providerId="AD" clId="Web-{2B269C79-8ED1-5ABE-A06B-487D42A0ED0D}" dt="2021-03-06T00:09:12.336" v="215"/>
          <ac:spMkLst>
            <pc:docMk/>
            <pc:sldMk cId="1810655210" sldId="274"/>
            <ac:spMk id="13" creationId="{3783CA14-24A1-485C-8B30-D6A5D87987AD}"/>
          </ac:spMkLst>
        </pc:spChg>
        <pc:spChg chg="add">
          <ac:chgData name="Harshita Ved" userId="S::ved.h@northeastern.edu::64df51ff-3b54-4581-8084-321fdf4f01f1" providerId="AD" clId="Web-{2B269C79-8ED1-5ABE-A06B-487D42A0ED0D}" dt="2021-03-06T00:09:12.336" v="215"/>
          <ac:spMkLst>
            <pc:docMk/>
            <pc:sldMk cId="1810655210" sldId="274"/>
            <ac:spMk id="15" creationId="{9A97C86A-04D6-40F7-AE84-31AB43E6A846}"/>
          </ac:spMkLst>
        </pc:spChg>
        <pc:spChg chg="add">
          <ac:chgData name="Harshita Ved" userId="S::ved.h@northeastern.edu::64df51ff-3b54-4581-8084-321fdf4f01f1" providerId="AD" clId="Web-{2B269C79-8ED1-5ABE-A06B-487D42A0ED0D}" dt="2021-03-06T00:09:12.336" v="215"/>
          <ac:spMkLst>
            <pc:docMk/>
            <pc:sldMk cId="1810655210" sldId="274"/>
            <ac:spMk id="17" creationId="{FF9F2414-84E8-453E-B1F3-389FDE8192D9}"/>
          </ac:spMkLst>
        </pc:spChg>
        <pc:spChg chg="add">
          <ac:chgData name="Harshita Ved" userId="S::ved.h@northeastern.edu::64df51ff-3b54-4581-8084-321fdf4f01f1" providerId="AD" clId="Web-{2B269C79-8ED1-5ABE-A06B-487D42A0ED0D}" dt="2021-03-06T00:09:12.336" v="215"/>
          <ac:spMkLst>
            <pc:docMk/>
            <pc:sldMk cId="1810655210" sldId="274"/>
            <ac:spMk id="19" creationId="{3ECA69A1-7536-43AC-85EF-C7106179F5ED}"/>
          </ac:spMkLst>
        </pc:spChg>
        <pc:picChg chg="add del mod">
          <ac:chgData name="Harshita Ved" userId="S::ved.h@northeastern.edu::64df51ff-3b54-4581-8084-321fdf4f01f1" providerId="AD" clId="Web-{2B269C79-8ED1-5ABE-A06B-487D42A0ED0D}" dt="2021-03-06T00:09:16.649" v="216"/>
          <ac:picMkLst>
            <pc:docMk/>
            <pc:sldMk cId="1810655210" sldId="274"/>
            <ac:picMk id="2" creationId="{8D667885-47F3-4747-ACC3-07D0B145A3B0}"/>
          </ac:picMkLst>
        </pc:picChg>
      </pc:sldChg>
    </pc:docChg>
  </pc:docChgLst>
  <pc:docChgLst>
    <pc:chgData name="Aishwarya Vantipuli" userId="S::vantipuli.a@northeastern.edu::8c088304-03eb-4e2b-bda8-179853ea27c4" providerId="AD" clId="Web-{ED91A50D-F301-E78B-4A81-6A88D81DD6BD}"/>
    <pc:docChg chg="modSld">
      <pc:chgData name="Aishwarya Vantipuli" userId="S::vantipuli.a@northeastern.edu::8c088304-03eb-4e2b-bda8-179853ea27c4" providerId="AD" clId="Web-{ED91A50D-F301-E78B-4A81-6A88D81DD6BD}" dt="2021-03-05T22:56:35.349" v="1"/>
      <pc:docMkLst>
        <pc:docMk/>
      </pc:docMkLst>
      <pc:sldChg chg="mod modShow">
        <pc:chgData name="Aishwarya Vantipuli" userId="S::vantipuli.a@northeastern.edu::8c088304-03eb-4e2b-bda8-179853ea27c4" providerId="AD" clId="Web-{ED91A50D-F301-E78B-4A81-6A88D81DD6BD}" dt="2021-03-05T22:56:35.349" v="1"/>
        <pc:sldMkLst>
          <pc:docMk/>
          <pc:sldMk cId="278965822" sldId="265"/>
        </pc:sldMkLst>
      </pc:sldChg>
    </pc:docChg>
  </pc:docChgLst>
  <pc:docChgLst>
    <pc:chgData name="Aishwarya Vantipuli" userId="S::vantipuli.a@northeastern.edu::8c088304-03eb-4e2b-bda8-179853ea27c4" providerId="AD" clId="Web-{AC7AB19F-C06F-0000-9C4C-2EAD0E4096E0}"/>
    <pc:docChg chg="modSld">
      <pc:chgData name="Aishwarya Vantipuli" userId="S::vantipuli.a@northeastern.edu::8c088304-03eb-4e2b-bda8-179853ea27c4" providerId="AD" clId="Web-{AC7AB19F-C06F-0000-9C4C-2EAD0E4096E0}" dt="2021-03-06T03:13:35.671" v="59"/>
      <pc:docMkLst>
        <pc:docMk/>
      </pc:docMkLst>
      <pc:sldChg chg="modNotes">
        <pc:chgData name="Aishwarya Vantipuli" userId="S::vantipuli.a@northeastern.edu::8c088304-03eb-4e2b-bda8-179853ea27c4" providerId="AD" clId="Web-{AC7AB19F-C06F-0000-9C4C-2EAD0E4096E0}" dt="2021-03-06T03:13:35.671" v="59"/>
        <pc:sldMkLst>
          <pc:docMk/>
          <pc:sldMk cId="1827600641" sldId="261"/>
        </pc:sldMkLst>
      </pc:sldChg>
      <pc:sldChg chg="modNotes">
        <pc:chgData name="Aishwarya Vantipuli" userId="S::vantipuli.a@northeastern.edu::8c088304-03eb-4e2b-bda8-179853ea27c4" providerId="AD" clId="Web-{AC7AB19F-C06F-0000-9C4C-2EAD0E4096E0}" dt="2021-03-06T03:09:16.884" v="47"/>
        <pc:sldMkLst>
          <pc:docMk/>
          <pc:sldMk cId="2387385436" sldId="273"/>
        </pc:sldMkLst>
      </pc:sldChg>
    </pc:docChg>
  </pc:docChgLst>
  <pc:docChgLst>
    <pc:chgData name="Harshita Ved" userId="S::ved.h@northeastern.edu::64df51ff-3b54-4581-8084-321fdf4f01f1" providerId="AD" clId="Web-{5E9A5F51-0796-25B1-A231-D3728BC7C13C}"/>
    <pc:docChg chg="addSld delSld modSld">
      <pc:chgData name="Harshita Ved" userId="S::ved.h@northeastern.edu::64df51ff-3b54-4581-8084-321fdf4f01f1" providerId="AD" clId="Web-{5E9A5F51-0796-25B1-A231-D3728BC7C13C}" dt="2021-03-06T02:58:54.943" v="1695"/>
      <pc:docMkLst>
        <pc:docMk/>
      </pc:docMkLst>
      <pc:sldChg chg="modNotes">
        <pc:chgData name="Harshita Ved" userId="S::ved.h@northeastern.edu::64df51ff-3b54-4581-8084-321fdf4f01f1" providerId="AD" clId="Web-{5E9A5F51-0796-25B1-A231-D3728BC7C13C}" dt="2021-03-06T01:33:30.091" v="131"/>
        <pc:sldMkLst>
          <pc:docMk/>
          <pc:sldMk cId="635919300" sldId="260"/>
        </pc:sldMkLst>
      </pc:sldChg>
      <pc:sldChg chg="modNotes">
        <pc:chgData name="Harshita Ved" userId="S::ved.h@northeastern.edu::64df51ff-3b54-4581-8084-321fdf4f01f1" providerId="AD" clId="Web-{5E9A5F51-0796-25B1-A231-D3728BC7C13C}" dt="2021-03-06T01:33:58.810" v="142"/>
        <pc:sldMkLst>
          <pc:docMk/>
          <pc:sldMk cId="1827600641" sldId="261"/>
        </pc:sldMkLst>
      </pc:sldChg>
      <pc:sldChg chg="modNotes">
        <pc:chgData name="Harshita Ved" userId="S::ved.h@northeastern.edu::64df51ff-3b54-4581-8084-321fdf4f01f1" providerId="AD" clId="Web-{5E9A5F51-0796-25B1-A231-D3728BC7C13C}" dt="2021-03-06T02:55:49.352" v="1693"/>
        <pc:sldMkLst>
          <pc:docMk/>
          <pc:sldMk cId="278965822" sldId="265"/>
        </pc:sldMkLst>
      </pc:sldChg>
      <pc:sldChg chg="modNotes">
        <pc:chgData name="Harshita Ved" userId="S::ved.h@northeastern.edu::64df51ff-3b54-4581-8084-321fdf4f01f1" providerId="AD" clId="Web-{5E9A5F51-0796-25B1-A231-D3728BC7C13C}" dt="2021-03-06T02:58:54.943" v="1695"/>
        <pc:sldMkLst>
          <pc:docMk/>
          <pc:sldMk cId="3432443062" sldId="269"/>
        </pc:sldMkLst>
      </pc:sldChg>
      <pc:sldChg chg="del">
        <pc:chgData name="Harshita Ved" userId="S::ved.h@northeastern.edu::64df51ff-3b54-4581-8084-321fdf4f01f1" providerId="AD" clId="Web-{5E9A5F51-0796-25B1-A231-D3728BC7C13C}" dt="2021-03-06T01:42:41.575" v="154"/>
        <pc:sldMkLst>
          <pc:docMk/>
          <pc:sldMk cId="610647629" sldId="270"/>
        </pc:sldMkLst>
      </pc:sldChg>
      <pc:sldChg chg="modNotes">
        <pc:chgData name="Harshita Ved" userId="S::ved.h@northeastern.edu::64df51ff-3b54-4581-8084-321fdf4f01f1" providerId="AD" clId="Web-{5E9A5F51-0796-25B1-A231-D3728BC7C13C}" dt="2021-03-06T01:17:39.296" v="16"/>
        <pc:sldMkLst>
          <pc:docMk/>
          <pc:sldMk cId="3875687799" sldId="271"/>
        </pc:sldMkLst>
      </pc:sldChg>
      <pc:sldChg chg="addSp delSp modSp">
        <pc:chgData name="Harshita Ved" userId="S::ved.h@northeastern.edu::64df51ff-3b54-4581-8084-321fdf4f01f1" providerId="AD" clId="Web-{5E9A5F51-0796-25B1-A231-D3728BC7C13C}" dt="2021-03-06T01:09:53.531" v="15" actId="1076"/>
        <pc:sldMkLst>
          <pc:docMk/>
          <pc:sldMk cId="2387385436" sldId="273"/>
        </pc:sldMkLst>
        <pc:spChg chg="mod">
          <ac:chgData name="Harshita Ved" userId="S::ved.h@northeastern.edu::64df51ff-3b54-4581-8084-321fdf4f01f1" providerId="AD" clId="Web-{5E9A5F51-0796-25B1-A231-D3728BC7C13C}" dt="2021-03-06T01:09:33.922" v="13"/>
          <ac:spMkLst>
            <pc:docMk/>
            <pc:sldMk cId="2387385436" sldId="273"/>
            <ac:spMk id="12" creationId="{E168DCEF-6086-4B33-B48D-BC3391C26386}"/>
          </ac:spMkLst>
        </pc:spChg>
        <pc:spChg chg="del">
          <ac:chgData name="Harshita Ved" userId="S::ved.h@northeastern.edu::64df51ff-3b54-4581-8084-321fdf4f01f1" providerId="AD" clId="Web-{5E9A5F51-0796-25B1-A231-D3728BC7C13C}" dt="2021-03-06T01:08:58.219" v="2"/>
          <ac:spMkLst>
            <pc:docMk/>
            <pc:sldMk cId="2387385436" sldId="273"/>
            <ac:spMk id="31" creationId="{99ED5833-B85B-4103-8A3B-CAB0308E6C15}"/>
          </ac:spMkLst>
        </pc:spChg>
        <pc:spChg chg="add del">
          <ac:chgData name="Harshita Ved" userId="S::ved.h@northeastern.edu::64df51ff-3b54-4581-8084-321fdf4f01f1" providerId="AD" clId="Web-{5E9A5F51-0796-25B1-A231-D3728BC7C13C}" dt="2021-03-06T01:09:33.922" v="13"/>
          <ac:spMkLst>
            <pc:docMk/>
            <pc:sldMk cId="2387385436" sldId="273"/>
            <ac:spMk id="36" creationId="{70BDD0CE-06A4-404B-8A13-580229C1C923}"/>
          </ac:spMkLst>
        </pc:spChg>
        <pc:spChg chg="add del">
          <ac:chgData name="Harshita Ved" userId="S::ved.h@northeastern.edu::64df51ff-3b54-4581-8084-321fdf4f01f1" providerId="AD" clId="Web-{5E9A5F51-0796-25B1-A231-D3728BC7C13C}" dt="2021-03-06T01:09:33.922" v="13"/>
          <ac:spMkLst>
            <pc:docMk/>
            <pc:sldMk cId="2387385436" sldId="273"/>
            <ac:spMk id="38" creationId="{EE9899FA-8881-472C-AA59-D08A89CA8AEF}"/>
          </ac:spMkLst>
        </pc:spChg>
        <pc:spChg chg="add del">
          <ac:chgData name="Harshita Ved" userId="S::ved.h@northeastern.edu::64df51ff-3b54-4581-8084-321fdf4f01f1" providerId="AD" clId="Web-{5E9A5F51-0796-25B1-A231-D3728BC7C13C}" dt="2021-03-06T01:09:33.922" v="13"/>
          <ac:spMkLst>
            <pc:docMk/>
            <pc:sldMk cId="2387385436" sldId="273"/>
            <ac:spMk id="40" creationId="{080B7D90-3DF1-4514-B26D-616BE35553C9}"/>
          </ac:spMkLst>
        </pc:spChg>
        <pc:spChg chg="add del">
          <ac:chgData name="Harshita Ved" userId="S::ved.h@northeastern.edu::64df51ff-3b54-4581-8084-321fdf4f01f1" providerId="AD" clId="Web-{5E9A5F51-0796-25B1-A231-D3728BC7C13C}" dt="2021-03-06T01:09:22.750" v="8"/>
          <ac:spMkLst>
            <pc:docMk/>
            <pc:sldMk cId="2387385436" sldId="273"/>
            <ac:spMk id="42" creationId="{70BDD0CE-06A4-404B-8A13-580229C1C923}"/>
          </ac:spMkLst>
        </pc:spChg>
        <pc:spChg chg="add del">
          <ac:chgData name="Harshita Ved" userId="S::ved.h@northeastern.edu::64df51ff-3b54-4581-8084-321fdf4f01f1" providerId="AD" clId="Web-{5E9A5F51-0796-25B1-A231-D3728BC7C13C}" dt="2021-03-06T01:09:22.750" v="8"/>
          <ac:spMkLst>
            <pc:docMk/>
            <pc:sldMk cId="2387385436" sldId="273"/>
            <ac:spMk id="44" creationId="{B7511254-A05E-4E15-ABEE-9CE803485395}"/>
          </ac:spMkLst>
        </pc:spChg>
        <pc:spChg chg="add del">
          <ac:chgData name="Harshita Ved" userId="S::ved.h@northeastern.edu::64df51ff-3b54-4581-8084-321fdf4f01f1" providerId="AD" clId="Web-{5E9A5F51-0796-25B1-A231-D3728BC7C13C}" dt="2021-03-06T01:09:25.516" v="10"/>
          <ac:spMkLst>
            <pc:docMk/>
            <pc:sldMk cId="2387385436" sldId="273"/>
            <ac:spMk id="46" creationId="{823AC064-BC96-4F32-8AE1-B2FD38754823}"/>
          </ac:spMkLst>
        </pc:spChg>
        <pc:spChg chg="add del">
          <ac:chgData name="Harshita Ved" userId="S::ved.h@northeastern.edu::64df51ff-3b54-4581-8084-321fdf4f01f1" providerId="AD" clId="Web-{5E9A5F51-0796-25B1-A231-D3728BC7C13C}" dt="2021-03-06T01:09:17.312" v="6"/>
          <ac:spMkLst>
            <pc:docMk/>
            <pc:sldMk cId="2387385436" sldId="273"/>
            <ac:spMk id="47" creationId="{823AC064-BC96-4F32-8AE1-B2FD38754823}"/>
          </ac:spMkLst>
        </pc:spChg>
        <pc:spChg chg="add del">
          <ac:chgData name="Harshita Ved" userId="S::ved.h@northeastern.edu::64df51ff-3b54-4581-8084-321fdf4f01f1" providerId="AD" clId="Web-{5E9A5F51-0796-25B1-A231-D3728BC7C13C}" dt="2021-03-06T01:09:33.922" v="12"/>
          <ac:spMkLst>
            <pc:docMk/>
            <pc:sldMk cId="2387385436" sldId="273"/>
            <ac:spMk id="51" creationId="{022BDE4A-8A20-4A69-9C5A-581C82036A4D}"/>
          </ac:spMkLst>
        </pc:spChg>
        <pc:spChg chg="add">
          <ac:chgData name="Harshita Ved" userId="S::ved.h@northeastern.edu::64df51ff-3b54-4581-8084-321fdf4f01f1" providerId="AD" clId="Web-{5E9A5F51-0796-25B1-A231-D3728BC7C13C}" dt="2021-03-06T01:09:33.922" v="13"/>
          <ac:spMkLst>
            <pc:docMk/>
            <pc:sldMk cId="2387385436" sldId="273"/>
            <ac:spMk id="52" creationId="{99ED5833-B85B-4103-8A3B-CAB0308E6C15}"/>
          </ac:spMkLst>
        </pc:spChg>
        <pc:picChg chg="mod modCrop">
          <ac:chgData name="Harshita Ved" userId="S::ved.h@northeastern.edu::64df51ff-3b54-4581-8084-321fdf4f01f1" providerId="AD" clId="Web-{5E9A5F51-0796-25B1-A231-D3728BC7C13C}" dt="2021-03-06T01:09:33.922" v="13"/>
          <ac:picMkLst>
            <pc:docMk/>
            <pc:sldMk cId="2387385436" sldId="273"/>
            <ac:picMk id="2" creationId="{A727CEA3-FC1E-4508-B475-1E5D08FCF45E}"/>
          </ac:picMkLst>
        </pc:picChg>
        <pc:picChg chg="mod">
          <ac:chgData name="Harshita Ved" userId="S::ved.h@northeastern.edu::64df51ff-3b54-4581-8084-321fdf4f01f1" providerId="AD" clId="Web-{5E9A5F51-0796-25B1-A231-D3728BC7C13C}" dt="2021-03-06T01:09:53.531" v="15" actId="1076"/>
          <ac:picMkLst>
            <pc:docMk/>
            <pc:sldMk cId="2387385436" sldId="273"/>
            <ac:picMk id="3" creationId="{38E21AF5-3B40-4DFA-8C59-860F79A1F656}"/>
          </ac:picMkLst>
        </pc:picChg>
        <pc:cxnChg chg="add del">
          <ac:chgData name="Harshita Ved" userId="S::ved.h@northeastern.edu::64df51ff-3b54-4581-8084-321fdf4f01f1" providerId="AD" clId="Web-{5E9A5F51-0796-25B1-A231-D3728BC7C13C}" dt="2021-03-06T01:09:17.312" v="6"/>
          <ac:cxnSpMkLst>
            <pc:docMk/>
            <pc:sldMk cId="2387385436" sldId="273"/>
            <ac:cxnSpMk id="45" creationId="{DB146403-F3D6-484B-B2ED-97F9565D0370}"/>
          </ac:cxnSpMkLst>
        </pc:cxnChg>
        <pc:cxnChg chg="add del">
          <ac:chgData name="Harshita Ved" userId="S::ved.h@northeastern.edu::64df51ff-3b54-4581-8084-321fdf4f01f1" providerId="AD" clId="Web-{5E9A5F51-0796-25B1-A231-D3728BC7C13C}" dt="2021-03-06T01:09:25.516" v="10"/>
          <ac:cxnSpMkLst>
            <pc:docMk/>
            <pc:sldMk cId="2387385436" sldId="273"/>
            <ac:cxnSpMk id="48" creationId="{7E7C77BC-7138-40B1-A15B-20F57A494629}"/>
          </ac:cxnSpMkLst>
        </pc:cxnChg>
        <pc:cxnChg chg="add del">
          <ac:chgData name="Harshita Ved" userId="S::ved.h@northeastern.edu::64df51ff-3b54-4581-8084-321fdf4f01f1" providerId="AD" clId="Web-{5E9A5F51-0796-25B1-A231-D3728BC7C13C}" dt="2021-03-06T01:09:17.312" v="6"/>
          <ac:cxnSpMkLst>
            <pc:docMk/>
            <pc:sldMk cId="2387385436" sldId="273"/>
            <ac:cxnSpMk id="49" creationId="{7E7C77BC-7138-40B1-A15B-20F57A494629}"/>
          </ac:cxnSpMkLst>
        </pc:cxnChg>
        <pc:cxnChg chg="add del">
          <ac:chgData name="Harshita Ved" userId="S::ved.h@northeastern.edu::64df51ff-3b54-4581-8084-321fdf4f01f1" providerId="AD" clId="Web-{5E9A5F51-0796-25B1-A231-D3728BC7C13C}" dt="2021-03-06T01:09:25.516" v="10"/>
          <ac:cxnSpMkLst>
            <pc:docMk/>
            <pc:sldMk cId="2387385436" sldId="273"/>
            <ac:cxnSpMk id="50" creationId="{DB146403-F3D6-484B-B2ED-97F9565D0370}"/>
          </ac:cxnSpMkLst>
        </pc:cxnChg>
      </pc:sldChg>
      <pc:sldChg chg="modNotes">
        <pc:chgData name="Harshita Ved" userId="S::ved.h@northeastern.edu::64df51ff-3b54-4581-8084-321fdf4f01f1" providerId="AD" clId="Web-{5E9A5F51-0796-25B1-A231-D3728BC7C13C}" dt="2021-03-06T01:59:27.558" v="981"/>
        <pc:sldMkLst>
          <pc:docMk/>
          <pc:sldMk cId="872036161" sldId="274"/>
        </pc:sldMkLst>
      </pc:sldChg>
      <pc:sldChg chg="addSp delSp modSp add del replId">
        <pc:chgData name="Harshita Ved" userId="S::ved.h@northeastern.edu::64df51ff-3b54-4581-8084-321fdf4f01f1" providerId="AD" clId="Web-{5E9A5F51-0796-25B1-A231-D3728BC7C13C}" dt="2021-03-06T01:52:32.355" v="434"/>
        <pc:sldMkLst>
          <pc:docMk/>
          <pc:sldMk cId="1809552892" sldId="276"/>
        </pc:sldMkLst>
        <pc:spChg chg="mod">
          <ac:chgData name="Harshita Ved" userId="S::ved.h@northeastern.edu::64df51ff-3b54-4581-8084-321fdf4f01f1" providerId="AD" clId="Web-{5E9A5F51-0796-25B1-A231-D3728BC7C13C}" dt="2021-03-06T01:42:35.622" v="153" actId="20577"/>
          <ac:spMkLst>
            <pc:docMk/>
            <pc:sldMk cId="1809552892" sldId="276"/>
            <ac:spMk id="4" creationId="{9B181370-4B50-4A22-8AFD-E001318B61B4}"/>
          </ac:spMkLst>
        </pc:spChg>
        <pc:graphicFrameChg chg="add del mod modGraphic">
          <ac:chgData name="Harshita Ved" userId="S::ved.h@northeastern.edu::64df51ff-3b54-4581-8084-321fdf4f01f1" providerId="AD" clId="Web-{5E9A5F51-0796-25B1-A231-D3728BC7C13C}" dt="2021-03-06T01:43:26.309" v="170"/>
          <ac:graphicFrameMkLst>
            <pc:docMk/>
            <pc:sldMk cId="1809552892" sldId="276"/>
            <ac:graphicFrameMk id="5" creationId="{25806725-3044-7C4E-8CEA-A7914D85220B}"/>
          </ac:graphicFrameMkLst>
        </pc:graphicFrameChg>
        <pc:picChg chg="del">
          <ac:chgData name="Harshita Ved" userId="S::ved.h@northeastern.edu::64df51ff-3b54-4581-8084-321fdf4f01f1" providerId="AD" clId="Web-{5E9A5F51-0796-25B1-A231-D3728BC7C13C}" dt="2021-03-06T01:43:04.450" v="161"/>
          <ac:picMkLst>
            <pc:docMk/>
            <pc:sldMk cId="1809552892" sldId="276"/>
            <ac:picMk id="6" creationId="{54801E7F-DBDA-FB40-993E-D9B6E713523E}"/>
          </ac:picMkLst>
        </pc:picChg>
        <pc:picChg chg="del">
          <ac:chgData name="Harshita Ved" userId="S::ved.h@northeastern.edu::64df51ff-3b54-4581-8084-321fdf4f01f1" providerId="AD" clId="Web-{5E9A5F51-0796-25B1-A231-D3728BC7C13C}" dt="2021-03-06T01:43:05.700" v="163"/>
          <ac:picMkLst>
            <pc:docMk/>
            <pc:sldMk cId="1809552892" sldId="276"/>
            <ac:picMk id="7" creationId="{7000931E-E0D9-5B43-9B45-3554237B6F1C}"/>
          </ac:picMkLst>
        </pc:picChg>
        <pc:picChg chg="del">
          <ac:chgData name="Harshita Ved" userId="S::ved.h@northeastern.edu::64df51ff-3b54-4581-8084-321fdf4f01f1" providerId="AD" clId="Web-{5E9A5F51-0796-25B1-A231-D3728BC7C13C}" dt="2021-03-06T01:43:06.872" v="165"/>
          <ac:picMkLst>
            <pc:docMk/>
            <pc:sldMk cId="1809552892" sldId="276"/>
            <ac:picMk id="8" creationId="{EAEF2C0A-C208-F04F-9304-7F81617C1A7C}"/>
          </ac:picMkLst>
        </pc:picChg>
        <pc:picChg chg="del">
          <ac:chgData name="Harshita Ved" userId="S::ved.h@northeastern.edu::64df51ff-3b54-4581-8084-321fdf4f01f1" providerId="AD" clId="Web-{5E9A5F51-0796-25B1-A231-D3728BC7C13C}" dt="2021-03-06T01:43:08.544" v="167"/>
          <ac:picMkLst>
            <pc:docMk/>
            <pc:sldMk cId="1809552892" sldId="276"/>
            <ac:picMk id="9" creationId="{823A5038-2058-3247-AE5E-3843ACE2EC41}"/>
          </ac:picMkLst>
        </pc:picChg>
        <pc:picChg chg="del">
          <ac:chgData name="Harshita Ved" userId="S::ved.h@northeastern.edu::64df51ff-3b54-4581-8084-321fdf4f01f1" providerId="AD" clId="Web-{5E9A5F51-0796-25B1-A231-D3728BC7C13C}" dt="2021-03-06T01:43:05.200" v="162"/>
          <ac:picMkLst>
            <pc:docMk/>
            <pc:sldMk cId="1809552892" sldId="276"/>
            <ac:picMk id="10" creationId="{CC0AA84A-56FF-9141-9A2D-CFDBD0E67C1F}"/>
          </ac:picMkLst>
        </pc:picChg>
        <pc:picChg chg="add del">
          <ac:chgData name="Harshita Ved" userId="S::ved.h@northeastern.edu::64df51ff-3b54-4581-8084-321fdf4f01f1" providerId="AD" clId="Web-{5E9A5F51-0796-25B1-A231-D3728BC7C13C}" dt="2021-03-06T01:43:06.325" v="164"/>
          <ac:picMkLst>
            <pc:docMk/>
            <pc:sldMk cId="1809552892" sldId="276"/>
            <ac:picMk id="11" creationId="{548EADC8-ED3A-0D4C-82DE-9B48D135D7FA}"/>
          </ac:picMkLst>
        </pc:picChg>
        <pc:picChg chg="del">
          <ac:chgData name="Harshita Ved" userId="S::ved.h@northeastern.edu::64df51ff-3b54-4581-8084-321fdf4f01f1" providerId="AD" clId="Web-{5E9A5F51-0796-25B1-A231-D3728BC7C13C}" dt="2021-03-06T01:43:07.512" v="166"/>
          <ac:picMkLst>
            <pc:docMk/>
            <pc:sldMk cId="1809552892" sldId="276"/>
            <ac:picMk id="12" creationId="{98350948-B526-C04E-B44A-1520F96FDBF4}"/>
          </ac:picMkLst>
        </pc:picChg>
        <pc:picChg chg="del">
          <ac:chgData name="Harshita Ved" userId="S::ved.h@northeastern.edu::64df51ff-3b54-4581-8084-321fdf4f01f1" providerId="AD" clId="Web-{5E9A5F51-0796-25B1-A231-D3728BC7C13C}" dt="2021-03-06T01:43:09.043" v="168"/>
          <ac:picMkLst>
            <pc:docMk/>
            <pc:sldMk cId="1809552892" sldId="276"/>
            <ac:picMk id="13" creationId="{55DFA9AD-F0D4-4D45-A748-737BE7869273}"/>
          </ac:picMkLst>
        </pc:picChg>
      </pc:sldChg>
      <pc:sldChg chg="addSp modNotes">
        <pc:chgData name="Harshita Ved" userId="S::ved.h@northeastern.edu::64df51ff-3b54-4581-8084-321fdf4f01f1" providerId="AD" clId="Web-{5E9A5F51-0796-25B1-A231-D3728BC7C13C}" dt="2021-03-06T02:54:44.553" v="1691"/>
        <pc:sldMkLst>
          <pc:docMk/>
          <pc:sldMk cId="1002556677" sldId="278"/>
        </pc:sldMkLst>
        <pc:spChg chg="add">
          <ac:chgData name="Harshita Ved" userId="S::ved.h@northeastern.edu::64df51ff-3b54-4581-8084-321fdf4f01f1" providerId="AD" clId="Web-{5E9A5F51-0796-25B1-A231-D3728BC7C13C}" dt="2021-03-06T01:52:27.152" v="433"/>
          <ac:spMkLst>
            <pc:docMk/>
            <pc:sldMk cId="1002556677" sldId="278"/>
            <ac:spMk id="13" creationId="{52A47E42-C9E0-452A-935F-C249B87C4334}"/>
          </ac:spMkLst>
        </pc:spChg>
      </pc:sldChg>
    </pc:docChg>
  </pc:docChgLst>
  <pc:docChgLst>
    <pc:chgData name="Aishwarya Vantipuli" userId="S::vantipuli.a@northeastern.edu::8c088304-03eb-4e2b-bda8-179853ea27c4" providerId="AD" clId="Web-{B84DCA18-FC12-9B9A-13F0-5C9055003F87}"/>
    <pc:docChg chg="modSld">
      <pc:chgData name="Aishwarya Vantipuli" userId="S::vantipuli.a@northeastern.edu::8c088304-03eb-4e2b-bda8-179853ea27c4" providerId="AD" clId="Web-{B84DCA18-FC12-9B9A-13F0-5C9055003F87}" dt="2021-03-06T03:01:17.966" v="380"/>
      <pc:docMkLst>
        <pc:docMk/>
      </pc:docMkLst>
      <pc:sldChg chg="modNotes">
        <pc:chgData name="Aishwarya Vantipuli" userId="S::vantipuli.a@northeastern.edu::8c088304-03eb-4e2b-bda8-179853ea27c4" providerId="AD" clId="Web-{B84DCA18-FC12-9B9A-13F0-5C9055003F87}" dt="2021-03-06T02:56:33.810" v="375"/>
        <pc:sldMkLst>
          <pc:docMk/>
          <pc:sldMk cId="1135732859" sldId="257"/>
        </pc:sldMkLst>
      </pc:sldChg>
      <pc:sldChg chg="modNotes">
        <pc:chgData name="Aishwarya Vantipuli" userId="S::vantipuli.a@northeastern.edu::8c088304-03eb-4e2b-bda8-179853ea27c4" providerId="AD" clId="Web-{B84DCA18-FC12-9B9A-13F0-5C9055003F87}" dt="2021-03-06T02:46:26.995" v="96"/>
        <pc:sldMkLst>
          <pc:docMk/>
          <pc:sldMk cId="393082797" sldId="258"/>
        </pc:sldMkLst>
      </pc:sldChg>
      <pc:sldChg chg="modNotes">
        <pc:chgData name="Aishwarya Vantipuli" userId="S::vantipuli.a@northeastern.edu::8c088304-03eb-4e2b-bda8-179853ea27c4" providerId="AD" clId="Web-{B84DCA18-FC12-9B9A-13F0-5C9055003F87}" dt="2021-03-06T02:52:10.217" v="305"/>
        <pc:sldMkLst>
          <pc:docMk/>
          <pc:sldMk cId="635919300" sldId="260"/>
        </pc:sldMkLst>
      </pc:sldChg>
      <pc:sldChg chg="modNotes">
        <pc:chgData name="Aishwarya Vantipuli" userId="S::vantipuli.a@northeastern.edu::8c088304-03eb-4e2b-bda8-179853ea27c4" providerId="AD" clId="Web-{B84DCA18-FC12-9B9A-13F0-5C9055003F87}" dt="2021-03-06T02:55:01.601" v="355"/>
        <pc:sldMkLst>
          <pc:docMk/>
          <pc:sldMk cId="1827600641" sldId="261"/>
        </pc:sldMkLst>
      </pc:sldChg>
      <pc:sldChg chg="modNotes">
        <pc:chgData name="Aishwarya Vantipuli" userId="S::vantipuli.a@northeastern.edu::8c088304-03eb-4e2b-bda8-179853ea27c4" providerId="AD" clId="Web-{B84DCA18-FC12-9B9A-13F0-5C9055003F87}" dt="2021-03-06T03:01:17.966" v="380"/>
        <pc:sldMkLst>
          <pc:docMk/>
          <pc:sldMk cId="2387385436" sldId="273"/>
        </pc:sldMkLst>
      </pc:sldChg>
    </pc:docChg>
  </pc:docChgLst>
  <pc:docChgLst>
    <pc:chgData name="Aveek Choudhury" userId="ec212f2d-1f34-4576-adc1-1dd68b03f6df" providerId="ADAL" clId="{004195C4-D042-8A4D-AA17-BA6CB88454E1}"/>
    <pc:docChg chg="undo custSel addSld delSld modSld">
      <pc:chgData name="Aveek Choudhury" userId="ec212f2d-1f34-4576-adc1-1dd68b03f6df" providerId="ADAL" clId="{004195C4-D042-8A4D-AA17-BA6CB88454E1}" dt="2021-03-06T03:13:15.358" v="5891" actId="20577"/>
      <pc:docMkLst>
        <pc:docMk/>
      </pc:docMkLst>
      <pc:sldChg chg="del">
        <pc:chgData name="Aveek Choudhury" userId="ec212f2d-1f34-4576-adc1-1dd68b03f6df" providerId="ADAL" clId="{004195C4-D042-8A4D-AA17-BA6CB88454E1}" dt="2021-03-06T01:17:09.725" v="636" actId="2696"/>
        <pc:sldMkLst>
          <pc:docMk/>
          <pc:sldMk cId="109857222" sldId="256"/>
        </pc:sldMkLst>
      </pc:sldChg>
      <pc:sldChg chg="modNotesTx">
        <pc:chgData name="Aveek Choudhury" userId="ec212f2d-1f34-4576-adc1-1dd68b03f6df" providerId="ADAL" clId="{004195C4-D042-8A4D-AA17-BA6CB88454E1}" dt="2021-03-06T02:36:41.256" v="4896" actId="20577"/>
        <pc:sldMkLst>
          <pc:docMk/>
          <pc:sldMk cId="635919300" sldId="260"/>
        </pc:sldMkLst>
      </pc:sldChg>
      <pc:sldChg chg="modNotesTx">
        <pc:chgData name="Aveek Choudhury" userId="ec212f2d-1f34-4576-adc1-1dd68b03f6df" providerId="ADAL" clId="{004195C4-D042-8A4D-AA17-BA6CB88454E1}" dt="2021-03-06T03:13:15.358" v="5891" actId="20577"/>
        <pc:sldMkLst>
          <pc:docMk/>
          <pc:sldMk cId="1827600641" sldId="261"/>
        </pc:sldMkLst>
      </pc:sldChg>
      <pc:sldChg chg="mod modShow modNotesTx">
        <pc:chgData name="Aveek Choudhury" userId="ec212f2d-1f34-4576-adc1-1dd68b03f6df" providerId="ADAL" clId="{004195C4-D042-8A4D-AA17-BA6CB88454E1}" dt="2021-03-06T02:25:31.550" v="4399" actId="20577"/>
        <pc:sldMkLst>
          <pc:docMk/>
          <pc:sldMk cId="278965822" sldId="265"/>
        </pc:sldMkLst>
      </pc:sldChg>
      <pc:sldChg chg="modNotesTx">
        <pc:chgData name="Aveek Choudhury" userId="ec212f2d-1f34-4576-adc1-1dd68b03f6df" providerId="ADAL" clId="{004195C4-D042-8A4D-AA17-BA6CB88454E1}" dt="2021-03-06T01:43:19.786" v="2666" actId="20577"/>
        <pc:sldMkLst>
          <pc:docMk/>
          <pc:sldMk cId="4114895707" sldId="267"/>
        </pc:sldMkLst>
      </pc:sldChg>
      <pc:sldChg chg="modNotesTx">
        <pc:chgData name="Aveek Choudhury" userId="ec212f2d-1f34-4576-adc1-1dd68b03f6df" providerId="ADAL" clId="{004195C4-D042-8A4D-AA17-BA6CB88454E1}" dt="2021-03-06T01:58:38.296" v="3255" actId="20577"/>
        <pc:sldMkLst>
          <pc:docMk/>
          <pc:sldMk cId="2286420245" sldId="268"/>
        </pc:sldMkLst>
      </pc:sldChg>
      <pc:sldChg chg="addSp delSp modSp mod modNotesTx">
        <pc:chgData name="Aveek Choudhury" userId="ec212f2d-1f34-4576-adc1-1dd68b03f6df" providerId="ADAL" clId="{004195C4-D042-8A4D-AA17-BA6CB88454E1}" dt="2021-03-06T02:58:04.679" v="5337" actId="20577"/>
        <pc:sldMkLst>
          <pc:docMk/>
          <pc:sldMk cId="3432443062" sldId="269"/>
        </pc:sldMkLst>
        <pc:spChg chg="del">
          <ac:chgData name="Aveek Choudhury" userId="ec212f2d-1f34-4576-adc1-1dd68b03f6df" providerId="ADAL" clId="{004195C4-D042-8A4D-AA17-BA6CB88454E1}" dt="2021-03-06T00:51:45.748" v="336" actId="478"/>
          <ac:spMkLst>
            <pc:docMk/>
            <pc:sldMk cId="3432443062" sldId="269"/>
            <ac:spMk id="3" creationId="{EFC1EE6C-F8A8-473F-8A1E-2498BED7176E}"/>
          </ac:spMkLst>
        </pc:spChg>
        <pc:graphicFrameChg chg="add mod modGraphic">
          <ac:chgData name="Aveek Choudhury" userId="ec212f2d-1f34-4576-adc1-1dd68b03f6df" providerId="ADAL" clId="{004195C4-D042-8A4D-AA17-BA6CB88454E1}" dt="2021-03-06T01:16:29.348" v="635" actId="1035"/>
          <ac:graphicFrameMkLst>
            <pc:docMk/>
            <pc:sldMk cId="3432443062" sldId="269"/>
            <ac:graphicFrameMk id="5" creationId="{25806725-3044-7C4E-8CEA-A7914D85220B}"/>
          </ac:graphicFrameMkLst>
        </pc:graphicFrameChg>
        <pc:picChg chg="del mod">
          <ac:chgData name="Aveek Choudhury" userId="ec212f2d-1f34-4576-adc1-1dd68b03f6df" providerId="ADAL" clId="{004195C4-D042-8A4D-AA17-BA6CB88454E1}" dt="2021-03-06T01:15:44.430" v="602" actId="478"/>
          <ac:picMkLst>
            <pc:docMk/>
            <pc:sldMk cId="3432443062" sldId="269"/>
            <ac:picMk id="2" creationId="{E4B93BC0-65B3-4F4C-8961-9C4036651033}"/>
          </ac:picMkLst>
        </pc:picChg>
        <pc:picChg chg="add mod">
          <ac:chgData name="Aveek Choudhury" userId="ec212f2d-1f34-4576-adc1-1dd68b03f6df" providerId="ADAL" clId="{004195C4-D042-8A4D-AA17-BA6CB88454E1}" dt="2021-03-06T01:16:29.348" v="635" actId="1035"/>
          <ac:picMkLst>
            <pc:docMk/>
            <pc:sldMk cId="3432443062" sldId="269"/>
            <ac:picMk id="6" creationId="{54801E7F-DBDA-FB40-993E-D9B6E713523E}"/>
          </ac:picMkLst>
        </pc:picChg>
        <pc:picChg chg="add mod">
          <ac:chgData name="Aveek Choudhury" userId="ec212f2d-1f34-4576-adc1-1dd68b03f6df" providerId="ADAL" clId="{004195C4-D042-8A4D-AA17-BA6CB88454E1}" dt="2021-03-06T01:16:29.348" v="635" actId="1035"/>
          <ac:picMkLst>
            <pc:docMk/>
            <pc:sldMk cId="3432443062" sldId="269"/>
            <ac:picMk id="7" creationId="{7000931E-E0D9-5B43-9B45-3554237B6F1C}"/>
          </ac:picMkLst>
        </pc:picChg>
        <pc:picChg chg="add mod">
          <ac:chgData name="Aveek Choudhury" userId="ec212f2d-1f34-4576-adc1-1dd68b03f6df" providerId="ADAL" clId="{004195C4-D042-8A4D-AA17-BA6CB88454E1}" dt="2021-03-06T01:16:29.348" v="635" actId="1035"/>
          <ac:picMkLst>
            <pc:docMk/>
            <pc:sldMk cId="3432443062" sldId="269"/>
            <ac:picMk id="8" creationId="{EAEF2C0A-C208-F04F-9304-7F81617C1A7C}"/>
          </ac:picMkLst>
        </pc:picChg>
        <pc:picChg chg="add mod">
          <ac:chgData name="Aveek Choudhury" userId="ec212f2d-1f34-4576-adc1-1dd68b03f6df" providerId="ADAL" clId="{004195C4-D042-8A4D-AA17-BA6CB88454E1}" dt="2021-03-06T01:16:29.348" v="635" actId="1035"/>
          <ac:picMkLst>
            <pc:docMk/>
            <pc:sldMk cId="3432443062" sldId="269"/>
            <ac:picMk id="9" creationId="{823A5038-2058-3247-AE5E-3843ACE2EC41}"/>
          </ac:picMkLst>
        </pc:picChg>
        <pc:picChg chg="add mod">
          <ac:chgData name="Aveek Choudhury" userId="ec212f2d-1f34-4576-adc1-1dd68b03f6df" providerId="ADAL" clId="{004195C4-D042-8A4D-AA17-BA6CB88454E1}" dt="2021-03-06T01:16:29.348" v="635" actId="1035"/>
          <ac:picMkLst>
            <pc:docMk/>
            <pc:sldMk cId="3432443062" sldId="269"/>
            <ac:picMk id="10" creationId="{CC0AA84A-56FF-9141-9A2D-CFDBD0E67C1F}"/>
          </ac:picMkLst>
        </pc:picChg>
        <pc:picChg chg="add mod">
          <ac:chgData name="Aveek Choudhury" userId="ec212f2d-1f34-4576-adc1-1dd68b03f6df" providerId="ADAL" clId="{004195C4-D042-8A4D-AA17-BA6CB88454E1}" dt="2021-03-06T01:16:29.348" v="635" actId="1035"/>
          <ac:picMkLst>
            <pc:docMk/>
            <pc:sldMk cId="3432443062" sldId="269"/>
            <ac:picMk id="11" creationId="{548EADC8-ED3A-0D4C-82DE-9B48D135D7FA}"/>
          </ac:picMkLst>
        </pc:picChg>
        <pc:picChg chg="add mod">
          <ac:chgData name="Aveek Choudhury" userId="ec212f2d-1f34-4576-adc1-1dd68b03f6df" providerId="ADAL" clId="{004195C4-D042-8A4D-AA17-BA6CB88454E1}" dt="2021-03-06T01:16:29.348" v="635" actId="1035"/>
          <ac:picMkLst>
            <pc:docMk/>
            <pc:sldMk cId="3432443062" sldId="269"/>
            <ac:picMk id="12" creationId="{98350948-B526-C04E-B44A-1520F96FDBF4}"/>
          </ac:picMkLst>
        </pc:picChg>
        <pc:picChg chg="add mod">
          <ac:chgData name="Aveek Choudhury" userId="ec212f2d-1f34-4576-adc1-1dd68b03f6df" providerId="ADAL" clId="{004195C4-D042-8A4D-AA17-BA6CB88454E1}" dt="2021-03-06T01:16:29.348" v="635" actId="1035"/>
          <ac:picMkLst>
            <pc:docMk/>
            <pc:sldMk cId="3432443062" sldId="269"/>
            <ac:picMk id="13" creationId="{55DFA9AD-F0D4-4D45-A748-737BE7869273}"/>
          </ac:picMkLst>
        </pc:picChg>
      </pc:sldChg>
      <pc:sldChg chg="delSp add del setBg delDesignElem">
        <pc:chgData name="Aveek Choudhury" userId="ec212f2d-1f34-4576-adc1-1dd68b03f6df" providerId="ADAL" clId="{004195C4-D042-8A4D-AA17-BA6CB88454E1}" dt="2021-03-06T01:52:04.573" v="2787" actId="2696"/>
        <pc:sldMkLst>
          <pc:docMk/>
          <pc:sldMk cId="2769485510" sldId="270"/>
        </pc:sldMkLst>
        <pc:spChg chg="del">
          <ac:chgData name="Aveek Choudhury" userId="ec212f2d-1f34-4576-adc1-1dd68b03f6df" providerId="ADAL" clId="{004195C4-D042-8A4D-AA17-BA6CB88454E1}" dt="2021-03-06T01:51:48.970" v="2784"/>
          <ac:spMkLst>
            <pc:docMk/>
            <pc:sldMk cId="2769485510" sldId="270"/>
            <ac:spMk id="55" creationId="{46C2E80F-49A6-4372-B103-219D417A55ED}"/>
          </ac:spMkLst>
        </pc:spChg>
      </pc:sldChg>
      <pc:sldChg chg="del">
        <pc:chgData name="Aveek Choudhury" userId="ec212f2d-1f34-4576-adc1-1dd68b03f6df" providerId="ADAL" clId="{004195C4-D042-8A4D-AA17-BA6CB88454E1}" dt="2021-03-06T02:31:01.630" v="4662" actId="2696"/>
        <pc:sldMkLst>
          <pc:docMk/>
          <pc:sldMk cId="3875687799" sldId="271"/>
        </pc:sldMkLst>
      </pc:sldChg>
      <pc:sldChg chg="addSp delSp modSp new mod modClrScheme chgLayout">
        <pc:chgData name="Aveek Choudhury" userId="ec212f2d-1f34-4576-adc1-1dd68b03f6df" providerId="ADAL" clId="{004195C4-D042-8A4D-AA17-BA6CB88454E1}" dt="2021-03-06T00:48:10.835" v="335" actId="1076"/>
        <pc:sldMkLst>
          <pc:docMk/>
          <pc:sldMk cId="2123170111" sldId="272"/>
        </pc:sldMkLst>
        <pc:spChg chg="add mod">
          <ac:chgData name="Aveek Choudhury" userId="ec212f2d-1f34-4576-adc1-1dd68b03f6df" providerId="ADAL" clId="{004195C4-D042-8A4D-AA17-BA6CB88454E1}" dt="2021-03-06T00:41:37.032" v="82" actId="20577"/>
          <ac:spMkLst>
            <pc:docMk/>
            <pc:sldMk cId="2123170111" sldId="272"/>
            <ac:spMk id="2" creationId="{14D0D8CA-E1C2-5A41-B028-F2D2124A68FD}"/>
          </ac:spMkLst>
        </pc:spChg>
        <pc:spChg chg="add del mod">
          <ac:chgData name="Aveek Choudhury" userId="ec212f2d-1f34-4576-adc1-1dd68b03f6df" providerId="ADAL" clId="{004195C4-D042-8A4D-AA17-BA6CB88454E1}" dt="2021-03-06T00:39:08.110" v="68" actId="478"/>
          <ac:spMkLst>
            <pc:docMk/>
            <pc:sldMk cId="2123170111" sldId="272"/>
            <ac:spMk id="3" creationId="{6B1B12BE-4B60-6048-838E-02C3DA741735}"/>
          </ac:spMkLst>
        </pc:spChg>
        <pc:spChg chg="add mod">
          <ac:chgData name="Aveek Choudhury" userId="ec212f2d-1f34-4576-adc1-1dd68b03f6df" providerId="ADAL" clId="{004195C4-D042-8A4D-AA17-BA6CB88454E1}" dt="2021-03-06T00:44:18.505" v="151" actId="255"/>
          <ac:spMkLst>
            <pc:docMk/>
            <pc:sldMk cId="2123170111" sldId="272"/>
            <ac:spMk id="5" creationId="{E44119DE-6291-7845-A30E-73376B354E7C}"/>
          </ac:spMkLst>
        </pc:spChg>
        <pc:spChg chg="add mod">
          <ac:chgData name="Aveek Choudhury" userId="ec212f2d-1f34-4576-adc1-1dd68b03f6df" providerId="ADAL" clId="{004195C4-D042-8A4D-AA17-BA6CB88454E1}" dt="2021-03-06T00:48:10.835" v="335" actId="1076"/>
          <ac:spMkLst>
            <pc:docMk/>
            <pc:sldMk cId="2123170111" sldId="272"/>
            <ac:spMk id="6" creationId="{9055CCC8-0F55-0140-9E3F-EE1B6B511B59}"/>
          </ac:spMkLst>
        </pc:spChg>
        <pc:spChg chg="del">
          <ac:chgData name="Aveek Choudhury" userId="ec212f2d-1f34-4576-adc1-1dd68b03f6df" providerId="ADAL" clId="{004195C4-D042-8A4D-AA17-BA6CB88454E1}" dt="2021-03-06T00:39:03.617" v="67" actId="26606"/>
          <ac:spMkLst>
            <pc:docMk/>
            <pc:sldMk cId="2123170111" sldId="272"/>
            <ac:spMk id="8" creationId="{46D6306C-ED4F-4AAE-B4A5-EEA6AFAD726E}"/>
          </ac:spMkLst>
        </pc:spChg>
        <pc:spChg chg="del">
          <ac:chgData name="Aveek Choudhury" userId="ec212f2d-1f34-4576-adc1-1dd68b03f6df" providerId="ADAL" clId="{004195C4-D042-8A4D-AA17-BA6CB88454E1}" dt="2021-03-06T00:39:03.617" v="67" actId="26606"/>
          <ac:spMkLst>
            <pc:docMk/>
            <pc:sldMk cId="2123170111" sldId="272"/>
            <ac:spMk id="10" creationId="{0EC5361D-F897-4856-B945-0455A365EB24}"/>
          </ac:spMkLst>
        </pc:spChg>
        <pc:spChg chg="del">
          <ac:chgData name="Aveek Choudhury" userId="ec212f2d-1f34-4576-adc1-1dd68b03f6df" providerId="ADAL" clId="{004195C4-D042-8A4D-AA17-BA6CB88454E1}" dt="2021-03-06T00:39:03.617" v="67" actId="26606"/>
          <ac:spMkLst>
            <pc:docMk/>
            <pc:sldMk cId="2123170111" sldId="272"/>
            <ac:spMk id="12" creationId="{4508C0C5-2268-42B5-B3C8-4D0899E05F8C}"/>
          </ac:spMkLst>
        </pc:spChg>
        <pc:spChg chg="del">
          <ac:chgData name="Aveek Choudhury" userId="ec212f2d-1f34-4576-adc1-1dd68b03f6df" providerId="ADAL" clId="{004195C4-D042-8A4D-AA17-BA6CB88454E1}" dt="2021-03-06T00:39:03.617" v="67" actId="26606"/>
          <ac:spMkLst>
            <pc:docMk/>
            <pc:sldMk cId="2123170111" sldId="272"/>
            <ac:spMk id="14" creationId="{141ACBDB-38F8-4B34-8183-BD95B4E55A62}"/>
          </ac:spMkLst>
        </pc:spChg>
        <pc:spChg chg="del">
          <ac:chgData name="Aveek Choudhury" userId="ec212f2d-1f34-4576-adc1-1dd68b03f6df" providerId="ADAL" clId="{004195C4-D042-8A4D-AA17-BA6CB88454E1}" dt="2021-03-06T00:39:03.617" v="67" actId="26606"/>
          <ac:spMkLst>
            <pc:docMk/>
            <pc:sldMk cId="2123170111" sldId="272"/>
            <ac:spMk id="16" creationId="{DE00DB52-3455-4E2F-867B-A6D0516E175B}"/>
          </ac:spMkLst>
        </pc:spChg>
        <pc:spChg chg="del">
          <ac:chgData name="Aveek Choudhury" userId="ec212f2d-1f34-4576-adc1-1dd68b03f6df" providerId="ADAL" clId="{004195C4-D042-8A4D-AA17-BA6CB88454E1}" dt="2021-03-06T00:39:03.617" v="67" actId="26606"/>
          <ac:spMkLst>
            <pc:docMk/>
            <pc:sldMk cId="2123170111" sldId="272"/>
            <ac:spMk id="18" creationId="{9E914C83-E0D8-4953-92D5-169D28CB43AE}"/>
          </ac:spMkLst>
        </pc:spChg>
        <pc:spChg chg="del">
          <ac:chgData name="Aveek Choudhury" userId="ec212f2d-1f34-4576-adc1-1dd68b03f6df" providerId="ADAL" clId="{004195C4-D042-8A4D-AA17-BA6CB88454E1}" dt="2021-03-06T00:39:03.617" v="67" actId="26606"/>
          <ac:spMkLst>
            <pc:docMk/>
            <pc:sldMk cId="2123170111" sldId="272"/>
            <ac:spMk id="20" creationId="{3512E083-F550-46AF-8490-767ECFD00CB7}"/>
          </ac:spMkLst>
        </pc:spChg>
        <pc:spChg chg="add">
          <ac:chgData name="Aveek Choudhury" userId="ec212f2d-1f34-4576-adc1-1dd68b03f6df" providerId="ADAL" clId="{004195C4-D042-8A4D-AA17-BA6CB88454E1}" dt="2021-03-06T00:39:03.617" v="67" actId="26606"/>
          <ac:spMkLst>
            <pc:docMk/>
            <pc:sldMk cId="2123170111" sldId="272"/>
            <ac:spMk id="25" creationId="{DAF1966E-FD40-4A4A-B61B-C4DF7FA05F06}"/>
          </ac:spMkLst>
        </pc:spChg>
        <pc:spChg chg="add">
          <ac:chgData name="Aveek Choudhury" userId="ec212f2d-1f34-4576-adc1-1dd68b03f6df" providerId="ADAL" clId="{004195C4-D042-8A4D-AA17-BA6CB88454E1}" dt="2021-03-06T00:39:03.617" v="67" actId="26606"/>
          <ac:spMkLst>
            <pc:docMk/>
            <pc:sldMk cId="2123170111" sldId="272"/>
            <ac:spMk id="27" creationId="{047BFA19-D45E-416B-A404-7AF2F3F27017}"/>
          </ac:spMkLst>
        </pc:spChg>
        <pc:spChg chg="add">
          <ac:chgData name="Aveek Choudhury" userId="ec212f2d-1f34-4576-adc1-1dd68b03f6df" providerId="ADAL" clId="{004195C4-D042-8A4D-AA17-BA6CB88454E1}" dt="2021-03-06T00:39:03.617" v="67" actId="26606"/>
          <ac:spMkLst>
            <pc:docMk/>
            <pc:sldMk cId="2123170111" sldId="272"/>
            <ac:spMk id="29" creationId="{8E0105E7-23DB-4CF2-8258-FF47C7620F6E}"/>
          </ac:spMkLst>
        </pc:spChg>
        <pc:spChg chg="add">
          <ac:chgData name="Aveek Choudhury" userId="ec212f2d-1f34-4576-adc1-1dd68b03f6df" providerId="ADAL" clId="{004195C4-D042-8A4D-AA17-BA6CB88454E1}" dt="2021-03-06T00:39:03.617" v="67" actId="26606"/>
          <ac:spMkLst>
            <pc:docMk/>
            <pc:sldMk cId="2123170111" sldId="272"/>
            <ac:spMk id="31" creationId="{074B4F7D-14B2-478B-8BF5-01E4E0C5D263}"/>
          </ac:spMkLst>
        </pc:spChg>
        <pc:picChg chg="add mod">
          <ac:chgData name="Aveek Choudhury" userId="ec212f2d-1f34-4576-adc1-1dd68b03f6df" providerId="ADAL" clId="{004195C4-D042-8A4D-AA17-BA6CB88454E1}" dt="2021-03-06T00:39:19.351" v="72" actId="14100"/>
          <ac:picMkLst>
            <pc:docMk/>
            <pc:sldMk cId="2123170111" sldId="272"/>
            <ac:picMk id="4" creationId="{A609A0FD-A83D-1C44-9D40-C3799A6945E3}"/>
          </ac:picMkLst>
        </pc:picChg>
      </pc:sldChg>
      <pc:sldChg chg="addSp modSp mod modNotesTx">
        <pc:chgData name="Aveek Choudhury" userId="ec212f2d-1f34-4576-adc1-1dd68b03f6df" providerId="ADAL" clId="{004195C4-D042-8A4D-AA17-BA6CB88454E1}" dt="2021-03-06T03:08:06.640" v="5889" actId="20577"/>
        <pc:sldMkLst>
          <pc:docMk/>
          <pc:sldMk cId="2387385436" sldId="273"/>
        </pc:sldMkLst>
        <pc:picChg chg="mod modCrop">
          <ac:chgData name="Aveek Choudhury" userId="ec212f2d-1f34-4576-adc1-1dd68b03f6df" providerId="ADAL" clId="{004195C4-D042-8A4D-AA17-BA6CB88454E1}" dt="2021-03-06T03:03:39.477" v="5701" actId="14100"/>
          <ac:picMkLst>
            <pc:docMk/>
            <pc:sldMk cId="2387385436" sldId="273"/>
            <ac:picMk id="2" creationId="{A727CEA3-FC1E-4508-B475-1E5D08FCF45E}"/>
          </ac:picMkLst>
        </pc:picChg>
        <pc:picChg chg="add mod modCrop">
          <ac:chgData name="Aveek Choudhury" userId="ec212f2d-1f34-4576-adc1-1dd68b03f6df" providerId="ADAL" clId="{004195C4-D042-8A4D-AA17-BA6CB88454E1}" dt="2021-03-06T03:03:32.663" v="5699" actId="14100"/>
          <ac:picMkLst>
            <pc:docMk/>
            <pc:sldMk cId="2387385436" sldId="273"/>
            <ac:picMk id="26" creationId="{A50987C3-343E-9742-93E4-EC5909F76D35}"/>
          </ac:picMkLst>
        </pc:picChg>
      </pc:sldChg>
      <pc:sldChg chg="addSp delSp modSp new mod setBg modClrScheme chgLayout modNotesTx">
        <pc:chgData name="Aveek Choudhury" userId="ec212f2d-1f34-4576-adc1-1dd68b03f6df" providerId="ADAL" clId="{004195C4-D042-8A4D-AA17-BA6CB88454E1}" dt="2021-03-06T03:00:21.228" v="5479" actId="20577"/>
        <pc:sldMkLst>
          <pc:docMk/>
          <pc:sldMk cId="872036161" sldId="274"/>
        </pc:sldMkLst>
        <pc:spChg chg="add del mod ord">
          <ac:chgData name="Aveek Choudhury" userId="ec212f2d-1f34-4576-adc1-1dd68b03f6df" providerId="ADAL" clId="{004195C4-D042-8A4D-AA17-BA6CB88454E1}" dt="2021-03-06T00:33:20.786" v="53" actId="478"/>
          <ac:spMkLst>
            <pc:docMk/>
            <pc:sldMk cId="872036161" sldId="274"/>
            <ac:spMk id="6" creationId="{6EADA166-D708-7742-9B7D-D67D9B1929EB}"/>
          </ac:spMkLst>
        </pc:spChg>
        <pc:spChg chg="add del mod ord">
          <ac:chgData name="Aveek Choudhury" userId="ec212f2d-1f34-4576-adc1-1dd68b03f6df" providerId="ADAL" clId="{004195C4-D042-8A4D-AA17-BA6CB88454E1}" dt="2021-03-06T00:33:28.435" v="54" actId="478"/>
          <ac:spMkLst>
            <pc:docMk/>
            <pc:sldMk cId="872036161" sldId="274"/>
            <ac:spMk id="7" creationId="{0DACA1AD-3A54-3B4E-B651-87A0D5B7503D}"/>
          </ac:spMkLst>
        </pc:spChg>
        <pc:spChg chg="add mod ord">
          <ac:chgData name="Aveek Choudhury" userId="ec212f2d-1f34-4576-adc1-1dd68b03f6df" providerId="ADAL" clId="{004195C4-D042-8A4D-AA17-BA6CB88454E1}" dt="2021-03-06T00:34:23.427" v="66" actId="26606"/>
          <ac:spMkLst>
            <pc:docMk/>
            <pc:sldMk cId="872036161" sldId="274"/>
            <ac:spMk id="8" creationId="{F0F308A1-9996-4C41-B015-0405B07C6ECD}"/>
          </ac:spMkLst>
        </pc:spChg>
        <pc:spChg chg="add del">
          <ac:chgData name="Aveek Choudhury" userId="ec212f2d-1f34-4576-adc1-1dd68b03f6df" providerId="ADAL" clId="{004195C4-D042-8A4D-AA17-BA6CB88454E1}" dt="2021-03-06T00:34:23.417" v="65" actId="26606"/>
          <ac:spMkLst>
            <pc:docMk/>
            <pc:sldMk cId="872036161" sldId="274"/>
            <ac:spMk id="13" creationId="{9584E7D4-A2F5-41A9-A4AE-B84BD1346A6E}"/>
          </ac:spMkLst>
        </pc:spChg>
        <pc:spChg chg="add del">
          <ac:chgData name="Aveek Choudhury" userId="ec212f2d-1f34-4576-adc1-1dd68b03f6df" providerId="ADAL" clId="{004195C4-D042-8A4D-AA17-BA6CB88454E1}" dt="2021-03-06T00:34:23.417" v="65" actId="26606"/>
          <ac:spMkLst>
            <pc:docMk/>
            <pc:sldMk cId="872036161" sldId="274"/>
            <ac:spMk id="15" creationId="{912531D6-F318-49BD-859A-0B2B7159485B}"/>
          </ac:spMkLst>
        </pc:spChg>
        <pc:spChg chg="add del">
          <ac:chgData name="Aveek Choudhury" userId="ec212f2d-1f34-4576-adc1-1dd68b03f6df" providerId="ADAL" clId="{004195C4-D042-8A4D-AA17-BA6CB88454E1}" dt="2021-03-06T00:34:23.417" v="65" actId="26606"/>
          <ac:spMkLst>
            <pc:docMk/>
            <pc:sldMk cId="872036161" sldId="274"/>
            <ac:spMk id="17" creationId="{C3A78525-353D-47EB-B839-E380DBD7DE18}"/>
          </ac:spMkLst>
        </pc:spChg>
        <pc:spChg chg="add del">
          <ac:chgData name="Aveek Choudhury" userId="ec212f2d-1f34-4576-adc1-1dd68b03f6df" providerId="ADAL" clId="{004195C4-D042-8A4D-AA17-BA6CB88454E1}" dt="2021-03-06T00:34:23.417" v="65" actId="26606"/>
          <ac:spMkLst>
            <pc:docMk/>
            <pc:sldMk cId="872036161" sldId="274"/>
            <ac:spMk id="19" creationId="{6436C932-B8B8-4A70-8A0D-1A4AD0A9F20E}"/>
          </ac:spMkLst>
        </pc:spChg>
        <pc:spChg chg="add del">
          <ac:chgData name="Aveek Choudhury" userId="ec212f2d-1f34-4576-adc1-1dd68b03f6df" providerId="ADAL" clId="{004195C4-D042-8A4D-AA17-BA6CB88454E1}" dt="2021-03-06T00:34:23.417" v="65" actId="26606"/>
          <ac:spMkLst>
            <pc:docMk/>
            <pc:sldMk cId="872036161" sldId="274"/>
            <ac:spMk id="23" creationId="{BEC760C0-2D8A-4DE5-9990-FA96D59E535F}"/>
          </ac:spMkLst>
        </pc:spChg>
        <pc:spChg chg="add">
          <ac:chgData name="Aveek Choudhury" userId="ec212f2d-1f34-4576-adc1-1dd68b03f6df" providerId="ADAL" clId="{004195C4-D042-8A4D-AA17-BA6CB88454E1}" dt="2021-03-06T00:34:23.427" v="66" actId="26606"/>
          <ac:spMkLst>
            <pc:docMk/>
            <pc:sldMk cId="872036161" sldId="274"/>
            <ac:spMk id="25" creationId="{18F923FF-DD0C-4FD3-A1B4-68DFA511C82D}"/>
          </ac:spMkLst>
        </pc:spChg>
        <pc:spChg chg="add">
          <ac:chgData name="Aveek Choudhury" userId="ec212f2d-1f34-4576-adc1-1dd68b03f6df" providerId="ADAL" clId="{004195C4-D042-8A4D-AA17-BA6CB88454E1}" dt="2021-03-06T00:34:23.427" v="66" actId="26606"/>
          <ac:spMkLst>
            <pc:docMk/>
            <pc:sldMk cId="872036161" sldId="274"/>
            <ac:spMk id="26" creationId="{114A821F-8663-46BA-8CC0-D4C44F639F3A}"/>
          </ac:spMkLst>
        </pc:spChg>
        <pc:spChg chg="add">
          <ac:chgData name="Aveek Choudhury" userId="ec212f2d-1f34-4576-adc1-1dd68b03f6df" providerId="ADAL" clId="{004195C4-D042-8A4D-AA17-BA6CB88454E1}" dt="2021-03-06T00:34:23.427" v="66" actId="26606"/>
          <ac:spMkLst>
            <pc:docMk/>
            <pc:sldMk cId="872036161" sldId="274"/>
            <ac:spMk id="27" creationId="{67EF550F-47CE-4FB2-9DAC-12AD835C833D}"/>
          </ac:spMkLst>
        </pc:spChg>
        <pc:picChg chg="add mod ord modCrop">
          <ac:chgData name="Aveek Choudhury" userId="ec212f2d-1f34-4576-adc1-1dd68b03f6df" providerId="ADAL" clId="{004195C4-D042-8A4D-AA17-BA6CB88454E1}" dt="2021-03-06T00:34:23.427" v="66" actId="26606"/>
          <ac:picMkLst>
            <pc:docMk/>
            <pc:sldMk cId="872036161" sldId="274"/>
            <ac:picMk id="2" creationId="{173A987F-620D-DD4B-9261-86789582EBF9}"/>
          </ac:picMkLst>
        </pc:picChg>
        <pc:picChg chg="add mod ord modCrop">
          <ac:chgData name="Aveek Choudhury" userId="ec212f2d-1f34-4576-adc1-1dd68b03f6df" providerId="ADAL" clId="{004195C4-D042-8A4D-AA17-BA6CB88454E1}" dt="2021-03-06T00:34:23.427" v="66" actId="26606"/>
          <ac:picMkLst>
            <pc:docMk/>
            <pc:sldMk cId="872036161" sldId="274"/>
            <ac:picMk id="3" creationId="{6F92B334-8B3A-6A4A-8842-D5AEE8708081}"/>
          </ac:picMkLst>
        </pc:picChg>
        <pc:picChg chg="add mod ord modCrop">
          <ac:chgData name="Aveek Choudhury" userId="ec212f2d-1f34-4576-adc1-1dd68b03f6df" providerId="ADAL" clId="{004195C4-D042-8A4D-AA17-BA6CB88454E1}" dt="2021-03-06T00:34:23.427" v="66" actId="26606"/>
          <ac:picMkLst>
            <pc:docMk/>
            <pc:sldMk cId="872036161" sldId="274"/>
            <ac:picMk id="4" creationId="{519E097B-DFD5-7040-9397-4FA177C81745}"/>
          </ac:picMkLst>
        </pc:picChg>
        <pc:picChg chg="add mod ord modCrop">
          <ac:chgData name="Aveek Choudhury" userId="ec212f2d-1f34-4576-adc1-1dd68b03f6df" providerId="ADAL" clId="{004195C4-D042-8A4D-AA17-BA6CB88454E1}" dt="2021-03-06T00:34:23.427" v="66" actId="26606"/>
          <ac:picMkLst>
            <pc:docMk/>
            <pc:sldMk cId="872036161" sldId="274"/>
            <ac:picMk id="5" creationId="{EC5D81AE-DFA3-0344-8989-EC0F82B29D0A}"/>
          </ac:picMkLst>
        </pc:picChg>
        <pc:cxnChg chg="add del">
          <ac:chgData name="Aveek Choudhury" userId="ec212f2d-1f34-4576-adc1-1dd68b03f6df" providerId="ADAL" clId="{004195C4-D042-8A4D-AA17-BA6CB88454E1}" dt="2021-03-06T00:34:23.417" v="65" actId="26606"/>
          <ac:cxnSpMkLst>
            <pc:docMk/>
            <pc:sldMk cId="872036161" sldId="274"/>
            <ac:cxnSpMk id="21" creationId="{02AD82C0-24F3-4083-849D-D281174AF259}"/>
          </ac:cxnSpMkLst>
        </pc:cxnChg>
      </pc:sldChg>
      <pc:sldChg chg="modNotesTx">
        <pc:chgData name="Aveek Choudhury" userId="ec212f2d-1f34-4576-adc1-1dd68b03f6df" providerId="ADAL" clId="{004195C4-D042-8A4D-AA17-BA6CB88454E1}" dt="2021-03-06T01:32:26.565" v="1602" actId="20577"/>
        <pc:sldMkLst>
          <pc:docMk/>
          <pc:sldMk cId="4293890431" sldId="275"/>
        </pc:sldMkLst>
      </pc:sldChg>
      <pc:sldChg chg="new del">
        <pc:chgData name="Aveek Choudhury" userId="ec212f2d-1f34-4576-adc1-1dd68b03f6df" providerId="ADAL" clId="{004195C4-D042-8A4D-AA17-BA6CB88454E1}" dt="2021-03-06T01:52:11.468" v="2788" actId="2696"/>
        <pc:sldMkLst>
          <pc:docMk/>
          <pc:sldMk cId="3256347253" sldId="277"/>
        </pc:sldMkLst>
      </pc:sldChg>
      <pc:sldChg chg="delSp add setBg delDesignElem modNotesTx">
        <pc:chgData name="Aveek Choudhury" userId="ec212f2d-1f34-4576-adc1-1dd68b03f6df" providerId="ADAL" clId="{004195C4-D042-8A4D-AA17-BA6CB88454E1}" dt="2021-03-06T02:54:31.370" v="4951" actId="20577"/>
        <pc:sldMkLst>
          <pc:docMk/>
          <pc:sldMk cId="1002556677" sldId="278"/>
        </pc:sldMkLst>
        <pc:spChg chg="del">
          <ac:chgData name="Aveek Choudhury" userId="ec212f2d-1f34-4576-adc1-1dd68b03f6df" providerId="ADAL" clId="{004195C4-D042-8A4D-AA17-BA6CB88454E1}" dt="2021-03-06T01:52:01.427" v="2786"/>
          <ac:spMkLst>
            <pc:docMk/>
            <pc:sldMk cId="1002556677" sldId="278"/>
            <ac:spMk id="55" creationId="{46C2E80F-49A6-4372-B103-219D417A55ED}"/>
          </ac:spMkLst>
        </pc:spChg>
      </pc:sldChg>
    </pc:docChg>
  </pc:docChgLst>
  <pc:docChgLst>
    <pc:chgData name="Aishwarya Vantipuli" userId="S::vantipuli.a@northeastern.edu::8c088304-03eb-4e2b-bda8-179853ea27c4" providerId="AD" clId="Web-{4863DD20-9A3B-659F-F1F2-80076B6983D8}"/>
    <pc:docChg chg="addSld delSld modSld sldOrd">
      <pc:chgData name="Aishwarya Vantipuli" userId="S::vantipuli.a@northeastern.edu::8c088304-03eb-4e2b-bda8-179853ea27c4" providerId="AD" clId="Web-{4863DD20-9A3B-659F-F1F2-80076B6983D8}" dt="2021-03-05T22:33:49.513" v="966"/>
      <pc:docMkLst>
        <pc:docMk/>
      </pc:docMkLst>
      <pc:sldChg chg="addSp delSp modSp new mod setBg">
        <pc:chgData name="Aishwarya Vantipuli" userId="S::vantipuli.a@northeastern.edu::8c088304-03eb-4e2b-bda8-179853ea27c4" providerId="AD" clId="Web-{4863DD20-9A3B-659F-F1F2-80076B6983D8}" dt="2021-03-05T19:45:13.773" v="58"/>
        <pc:sldMkLst>
          <pc:docMk/>
          <pc:sldMk cId="1135732859" sldId="257"/>
        </pc:sldMkLst>
        <pc:spChg chg="mod ord">
          <ac:chgData name="Aishwarya Vantipuli" userId="S::vantipuli.a@northeastern.edu::8c088304-03eb-4e2b-bda8-179853ea27c4" providerId="AD" clId="Web-{4863DD20-9A3B-659F-F1F2-80076B6983D8}" dt="2021-03-05T19:45:13.773" v="58"/>
          <ac:spMkLst>
            <pc:docMk/>
            <pc:sldMk cId="1135732859" sldId="257"/>
            <ac:spMk id="2" creationId="{39F6632F-0529-4071-AFF8-4C24A2CB1EC3}"/>
          </ac:spMkLst>
        </pc:spChg>
        <pc:spChg chg="mod">
          <ac:chgData name="Aishwarya Vantipuli" userId="S::vantipuli.a@northeastern.edu::8c088304-03eb-4e2b-bda8-179853ea27c4" providerId="AD" clId="Web-{4863DD20-9A3B-659F-F1F2-80076B6983D8}" dt="2021-03-05T19:45:13.773" v="58"/>
          <ac:spMkLst>
            <pc:docMk/>
            <pc:sldMk cId="1135732859" sldId="257"/>
            <ac:spMk id="3" creationId="{0CD8EAF1-E899-4EA8-A5DD-407B668F6F5D}"/>
          </ac:spMkLst>
        </pc:spChg>
        <pc:spChg chg="add">
          <ac:chgData name="Aishwarya Vantipuli" userId="S::vantipuli.a@northeastern.edu::8c088304-03eb-4e2b-bda8-179853ea27c4" providerId="AD" clId="Web-{4863DD20-9A3B-659F-F1F2-80076B6983D8}" dt="2021-03-05T19:45:13.773" v="58"/>
          <ac:spMkLst>
            <pc:docMk/>
            <pc:sldMk cId="1135732859" sldId="257"/>
            <ac:spMk id="5" creationId="{88294908-8B00-4F58-BBBA-20F71A40AA9E}"/>
          </ac:spMkLst>
        </pc:spChg>
        <pc:spChg chg="add">
          <ac:chgData name="Aishwarya Vantipuli" userId="S::vantipuli.a@northeastern.edu::8c088304-03eb-4e2b-bda8-179853ea27c4" providerId="AD" clId="Web-{4863DD20-9A3B-659F-F1F2-80076B6983D8}" dt="2021-03-05T19:45:13.773" v="58"/>
          <ac:spMkLst>
            <pc:docMk/>
            <pc:sldMk cId="1135732859" sldId="257"/>
            <ac:spMk id="6" creationId="{4364C879-1404-4203-8E9D-CC5DE0A621A2}"/>
          </ac:spMkLst>
        </pc:spChg>
        <pc:spChg chg="add">
          <ac:chgData name="Aishwarya Vantipuli" userId="S::vantipuli.a@northeastern.edu::8c088304-03eb-4e2b-bda8-179853ea27c4" providerId="AD" clId="Web-{4863DD20-9A3B-659F-F1F2-80076B6983D8}" dt="2021-03-05T19:45:13.773" v="58"/>
          <ac:spMkLst>
            <pc:docMk/>
            <pc:sldMk cId="1135732859" sldId="257"/>
            <ac:spMk id="7" creationId="{84617302-4B0D-4351-A6BB-6F0930D943AC}"/>
          </ac:spMkLst>
        </pc:spChg>
        <pc:spChg chg="add del">
          <ac:chgData name="Aishwarya Vantipuli" userId="S::vantipuli.a@northeastern.edu::8c088304-03eb-4e2b-bda8-179853ea27c4" providerId="AD" clId="Web-{4863DD20-9A3B-659F-F1F2-80076B6983D8}" dt="2021-03-05T19:45:13.757" v="57"/>
          <ac:spMkLst>
            <pc:docMk/>
            <pc:sldMk cId="1135732859" sldId="257"/>
            <ac:spMk id="8" creationId="{BAD76F3E-3A97-486B-B402-44400A8B9173}"/>
          </ac:spMkLst>
        </pc:spChg>
        <pc:spChg chg="add del">
          <ac:chgData name="Aishwarya Vantipuli" userId="S::vantipuli.a@northeastern.edu::8c088304-03eb-4e2b-bda8-179853ea27c4" providerId="AD" clId="Web-{4863DD20-9A3B-659F-F1F2-80076B6983D8}" dt="2021-03-05T19:45:13.757" v="57"/>
          <ac:spMkLst>
            <pc:docMk/>
            <pc:sldMk cId="1135732859" sldId="257"/>
            <ac:spMk id="10" creationId="{391F6B52-91F4-4AEB-B6DB-29FEBCF28C8B}"/>
          </ac:spMkLst>
        </pc:spChg>
        <pc:spChg chg="add del">
          <ac:chgData name="Aishwarya Vantipuli" userId="S::vantipuli.a@northeastern.edu::8c088304-03eb-4e2b-bda8-179853ea27c4" providerId="AD" clId="Web-{4863DD20-9A3B-659F-F1F2-80076B6983D8}" dt="2021-03-05T19:45:13.757" v="57"/>
          <ac:spMkLst>
            <pc:docMk/>
            <pc:sldMk cId="1135732859" sldId="257"/>
            <ac:spMk id="12" creationId="{2CD6F061-7C53-44F4-9794-953DB70A451B}"/>
          </ac:spMkLst>
        </pc:spChg>
        <pc:spChg chg="add">
          <ac:chgData name="Aishwarya Vantipuli" userId="S::vantipuli.a@northeastern.edu::8c088304-03eb-4e2b-bda8-179853ea27c4" providerId="AD" clId="Web-{4863DD20-9A3B-659F-F1F2-80076B6983D8}" dt="2021-03-05T19:45:13.773" v="58"/>
          <ac:spMkLst>
            <pc:docMk/>
            <pc:sldMk cId="1135732859" sldId="257"/>
            <ac:spMk id="14" creationId="{DA2C7802-C2E0-4218-8F89-8DD7CCD2CD1C}"/>
          </ac:spMkLst>
        </pc:spChg>
        <pc:spChg chg="add">
          <ac:chgData name="Aishwarya Vantipuli" userId="S::vantipuli.a@northeastern.edu::8c088304-03eb-4e2b-bda8-179853ea27c4" providerId="AD" clId="Web-{4863DD20-9A3B-659F-F1F2-80076B6983D8}" dt="2021-03-05T19:45:13.773" v="58"/>
          <ac:spMkLst>
            <pc:docMk/>
            <pc:sldMk cId="1135732859" sldId="257"/>
            <ac:spMk id="16" creationId="{A6D7111A-21E5-4EE9-8A78-10E5530F0116}"/>
          </ac:spMkLst>
        </pc:spChg>
        <pc:spChg chg="add">
          <ac:chgData name="Aishwarya Vantipuli" userId="S::vantipuli.a@northeastern.edu::8c088304-03eb-4e2b-bda8-179853ea27c4" providerId="AD" clId="Web-{4863DD20-9A3B-659F-F1F2-80076B6983D8}" dt="2021-03-05T19:45:13.773" v="58"/>
          <ac:spMkLst>
            <pc:docMk/>
            <pc:sldMk cId="1135732859" sldId="257"/>
            <ac:spMk id="18" creationId="{A3969E80-A77B-49FC-9122-D89AFD5EE118}"/>
          </ac:spMkLst>
        </pc:spChg>
        <pc:spChg chg="add">
          <ac:chgData name="Aishwarya Vantipuli" userId="S::vantipuli.a@northeastern.edu::8c088304-03eb-4e2b-bda8-179853ea27c4" providerId="AD" clId="Web-{4863DD20-9A3B-659F-F1F2-80076B6983D8}" dt="2021-03-05T19:45:13.773" v="58"/>
          <ac:spMkLst>
            <pc:docMk/>
            <pc:sldMk cId="1135732859" sldId="257"/>
            <ac:spMk id="20" creationId="{1849CA57-76BD-4CF2-80BA-D7A46A01B7B1}"/>
          </ac:spMkLst>
        </pc:spChg>
        <pc:spChg chg="add">
          <ac:chgData name="Aishwarya Vantipuli" userId="S::vantipuli.a@northeastern.edu::8c088304-03eb-4e2b-bda8-179853ea27c4" providerId="AD" clId="Web-{4863DD20-9A3B-659F-F1F2-80076B6983D8}" dt="2021-03-05T19:45:13.773" v="58"/>
          <ac:spMkLst>
            <pc:docMk/>
            <pc:sldMk cId="1135732859" sldId="257"/>
            <ac:spMk id="22" creationId="{35E9085E-E730-4768-83D4-6CB7E9897153}"/>
          </ac:spMkLst>
        </pc:spChg>
        <pc:spChg chg="add">
          <ac:chgData name="Aishwarya Vantipuli" userId="S::vantipuli.a@northeastern.edu::8c088304-03eb-4e2b-bda8-179853ea27c4" providerId="AD" clId="Web-{4863DD20-9A3B-659F-F1F2-80076B6983D8}" dt="2021-03-05T19:45:13.773" v="58"/>
          <ac:spMkLst>
            <pc:docMk/>
            <pc:sldMk cId="1135732859" sldId="257"/>
            <ac:spMk id="24" creationId="{973272FE-A474-4CAE-8CA2-BCC8B476C3F4}"/>
          </ac:spMkLst>
        </pc:spChg>
        <pc:spChg chg="add">
          <ac:chgData name="Aishwarya Vantipuli" userId="S::vantipuli.a@northeastern.edu::8c088304-03eb-4e2b-bda8-179853ea27c4" providerId="AD" clId="Web-{4863DD20-9A3B-659F-F1F2-80076B6983D8}" dt="2021-03-05T19:45:13.773" v="58"/>
          <ac:spMkLst>
            <pc:docMk/>
            <pc:sldMk cId="1135732859" sldId="257"/>
            <ac:spMk id="26" creationId="{E07981EA-05A6-437C-88D7-B377B92B031D}"/>
          </ac:spMkLst>
        </pc:spChg>
        <pc:spChg chg="add">
          <ac:chgData name="Aishwarya Vantipuli" userId="S::vantipuli.a@northeastern.edu::8c088304-03eb-4e2b-bda8-179853ea27c4" providerId="AD" clId="Web-{4863DD20-9A3B-659F-F1F2-80076B6983D8}" dt="2021-03-05T19:45:13.773" v="58"/>
          <ac:spMkLst>
            <pc:docMk/>
            <pc:sldMk cId="1135732859" sldId="257"/>
            <ac:spMk id="28" creationId="{15E3C750-986E-4769-B1AE-49289FBEE757}"/>
          </ac:spMkLst>
        </pc:spChg>
      </pc:sldChg>
      <pc:sldChg chg="addSp delSp modSp new mod setBg">
        <pc:chgData name="Aishwarya Vantipuli" userId="S::vantipuli.a@northeastern.edu::8c088304-03eb-4e2b-bda8-179853ea27c4" providerId="AD" clId="Web-{4863DD20-9A3B-659F-F1F2-80076B6983D8}" dt="2021-03-05T19:43:29.849" v="54" actId="14100"/>
        <pc:sldMkLst>
          <pc:docMk/>
          <pc:sldMk cId="393082797" sldId="258"/>
        </pc:sldMkLst>
        <pc:spChg chg="add mod">
          <ac:chgData name="Aishwarya Vantipuli" userId="S::vantipuli.a@northeastern.edu::8c088304-03eb-4e2b-bda8-179853ea27c4" providerId="AD" clId="Web-{4863DD20-9A3B-659F-F1F2-80076B6983D8}" dt="2021-03-05T19:42:46.629" v="50"/>
          <ac:spMkLst>
            <pc:docMk/>
            <pc:sldMk cId="393082797" sldId="258"/>
            <ac:spMk id="4" creationId="{9B181370-4B50-4A22-8AFD-E001318B61B4}"/>
          </ac:spMkLst>
        </pc:spChg>
        <pc:spChg chg="add mod">
          <ac:chgData name="Aishwarya Vantipuli" userId="S::vantipuli.a@northeastern.edu::8c088304-03eb-4e2b-bda8-179853ea27c4" providerId="AD" clId="Web-{4863DD20-9A3B-659F-F1F2-80076B6983D8}" dt="2021-03-05T19:43:17.849" v="53" actId="20577"/>
          <ac:spMkLst>
            <pc:docMk/>
            <pc:sldMk cId="393082797" sldId="258"/>
            <ac:spMk id="5" creationId="{6E29D13F-91E8-47A3-986E-AB2F50C708FB}"/>
          </ac:spMkLst>
        </pc:spChg>
        <pc:spChg chg="add del">
          <ac:chgData name="Aishwarya Vantipuli" userId="S::vantipuli.a@northeastern.edu::8c088304-03eb-4e2b-bda8-179853ea27c4" providerId="AD" clId="Web-{4863DD20-9A3B-659F-F1F2-80076B6983D8}" dt="2021-03-05T19:42:46.629" v="50"/>
          <ac:spMkLst>
            <pc:docMk/>
            <pc:sldMk cId="393082797" sldId="258"/>
            <ac:spMk id="10" creationId="{63F5877B-98C7-49DD-83AB-0F6F57CB6543}"/>
          </ac:spMkLst>
        </pc:spChg>
        <pc:spChg chg="add del">
          <ac:chgData name="Aishwarya Vantipuli" userId="S::vantipuli.a@northeastern.edu::8c088304-03eb-4e2b-bda8-179853ea27c4" providerId="AD" clId="Web-{4863DD20-9A3B-659F-F1F2-80076B6983D8}" dt="2021-03-05T19:42:46.629" v="50"/>
          <ac:spMkLst>
            <pc:docMk/>
            <pc:sldMk cId="393082797" sldId="258"/>
            <ac:spMk id="12" creationId="{4EA91930-66BC-4C41-B4F5-C31EB216F64B}"/>
          </ac:spMkLst>
        </pc:spChg>
        <pc:spChg chg="add del">
          <ac:chgData name="Aishwarya Vantipuli" userId="S::vantipuli.a@northeastern.edu::8c088304-03eb-4e2b-bda8-179853ea27c4" providerId="AD" clId="Web-{4863DD20-9A3B-659F-F1F2-80076B6983D8}" dt="2021-03-05T19:42:46.629" v="50"/>
          <ac:spMkLst>
            <pc:docMk/>
            <pc:sldMk cId="393082797" sldId="258"/>
            <ac:spMk id="14" creationId="{6313CF8F-B436-401E-9575-DE0F8E8B5B17}"/>
          </ac:spMkLst>
        </pc:spChg>
        <pc:spChg chg="add del">
          <ac:chgData name="Aishwarya Vantipuli" userId="S::vantipuli.a@northeastern.edu::8c088304-03eb-4e2b-bda8-179853ea27c4" providerId="AD" clId="Web-{4863DD20-9A3B-659F-F1F2-80076B6983D8}" dt="2021-03-05T19:42:46.629" v="50"/>
          <ac:spMkLst>
            <pc:docMk/>
            <pc:sldMk cId="393082797" sldId="258"/>
            <ac:spMk id="16" creationId="{2A38CFE9-C30A-4551-ACCB-D5808FBC39CD}"/>
          </ac:spMkLst>
        </pc:spChg>
        <pc:spChg chg="add del">
          <ac:chgData name="Aishwarya Vantipuli" userId="S::vantipuli.a@northeastern.edu::8c088304-03eb-4e2b-bda8-179853ea27c4" providerId="AD" clId="Web-{4863DD20-9A3B-659F-F1F2-80076B6983D8}" dt="2021-03-05T19:42:46.629" v="50"/>
          <ac:spMkLst>
            <pc:docMk/>
            <pc:sldMk cId="393082797" sldId="258"/>
            <ac:spMk id="18" creationId="{67EF550F-47CE-4FB2-9DAC-12AD835C833D}"/>
          </ac:spMkLst>
        </pc:spChg>
        <pc:spChg chg="add">
          <ac:chgData name="Aishwarya Vantipuli" userId="S::vantipuli.a@northeastern.edu::8c088304-03eb-4e2b-bda8-179853ea27c4" providerId="AD" clId="Web-{4863DD20-9A3B-659F-F1F2-80076B6983D8}" dt="2021-03-05T19:42:46.629" v="50"/>
          <ac:spMkLst>
            <pc:docMk/>
            <pc:sldMk cId="393082797" sldId="258"/>
            <ac:spMk id="23" creationId="{9D3A9E89-033E-4C4A-8C41-416DABFFD307}"/>
          </ac:spMkLst>
        </pc:spChg>
        <pc:spChg chg="add">
          <ac:chgData name="Aishwarya Vantipuli" userId="S::vantipuli.a@northeastern.edu::8c088304-03eb-4e2b-bda8-179853ea27c4" providerId="AD" clId="Web-{4863DD20-9A3B-659F-F1F2-80076B6983D8}" dt="2021-03-05T19:42:46.629" v="50"/>
          <ac:spMkLst>
            <pc:docMk/>
            <pc:sldMk cId="393082797" sldId="258"/>
            <ac:spMk id="25" creationId="{86293361-111E-427D-8E5B-256944AC8395}"/>
          </ac:spMkLst>
        </pc:spChg>
        <pc:spChg chg="add">
          <ac:chgData name="Aishwarya Vantipuli" userId="S::vantipuli.a@northeastern.edu::8c088304-03eb-4e2b-bda8-179853ea27c4" providerId="AD" clId="Web-{4863DD20-9A3B-659F-F1F2-80076B6983D8}" dt="2021-03-05T19:42:46.629" v="50"/>
          <ac:spMkLst>
            <pc:docMk/>
            <pc:sldMk cId="393082797" sldId="258"/>
            <ac:spMk id="49" creationId="{78907291-9D6D-4740-81DB-441477BCA279}"/>
          </ac:spMkLst>
        </pc:spChg>
        <pc:grpChg chg="add">
          <ac:chgData name="Aishwarya Vantipuli" userId="S::vantipuli.a@northeastern.edu::8c088304-03eb-4e2b-bda8-179853ea27c4" providerId="AD" clId="Web-{4863DD20-9A3B-659F-F1F2-80076B6983D8}" dt="2021-03-05T19:42:46.629" v="50"/>
          <ac:grpSpMkLst>
            <pc:docMk/>
            <pc:sldMk cId="393082797" sldId="258"/>
            <ac:grpSpMk id="27" creationId="{A41D73DD-160B-4885-A9CF-94EADD70D421}"/>
          </ac:grpSpMkLst>
        </pc:grpChg>
        <pc:picChg chg="add mod ord">
          <ac:chgData name="Aishwarya Vantipuli" userId="S::vantipuli.a@northeastern.edu::8c088304-03eb-4e2b-bda8-179853ea27c4" providerId="AD" clId="Web-{4863DD20-9A3B-659F-F1F2-80076B6983D8}" dt="2021-03-05T19:43:29.849" v="54" actId="14100"/>
          <ac:picMkLst>
            <pc:docMk/>
            <pc:sldMk cId="393082797" sldId="258"/>
            <ac:picMk id="2" creationId="{4D4D26C8-277D-4C98-BBA3-99DF5E4582AC}"/>
          </ac:picMkLst>
        </pc:picChg>
        <pc:picChg chg="add mod ord">
          <ac:chgData name="Aishwarya Vantipuli" userId="S::vantipuli.a@northeastern.edu::8c088304-03eb-4e2b-bda8-179853ea27c4" providerId="AD" clId="Web-{4863DD20-9A3B-659F-F1F2-80076B6983D8}" dt="2021-03-05T19:42:46.629" v="50"/>
          <ac:picMkLst>
            <pc:docMk/>
            <pc:sldMk cId="393082797" sldId="258"/>
            <ac:picMk id="3" creationId="{0AF63949-A453-450B-8052-8DCE05EBC7A4}"/>
          </ac:picMkLst>
        </pc:picChg>
      </pc:sldChg>
      <pc:sldChg chg="addSp delSp modSp new del">
        <pc:chgData name="Aishwarya Vantipuli" userId="S::vantipuli.a@northeastern.edu::8c088304-03eb-4e2b-bda8-179853ea27c4" providerId="AD" clId="Web-{4863DD20-9A3B-659F-F1F2-80076B6983D8}" dt="2021-03-05T19:55:22.379" v="91"/>
        <pc:sldMkLst>
          <pc:docMk/>
          <pc:sldMk cId="3692576048" sldId="259"/>
        </pc:sldMkLst>
        <pc:spChg chg="add del mod">
          <ac:chgData name="Aishwarya Vantipuli" userId="S::vantipuli.a@northeastern.edu::8c088304-03eb-4e2b-bda8-179853ea27c4" providerId="AD" clId="Web-{4863DD20-9A3B-659F-F1F2-80076B6983D8}" dt="2021-03-05T19:46:21.727" v="62"/>
          <ac:spMkLst>
            <pc:docMk/>
            <pc:sldMk cId="3692576048" sldId="259"/>
            <ac:spMk id="2" creationId="{4CD701B2-38DE-4A10-93FE-64160831887A}"/>
          </ac:spMkLst>
        </pc:spChg>
        <pc:spChg chg="add">
          <ac:chgData name="Aishwarya Vantipuli" userId="S::vantipuli.a@northeastern.edu::8c088304-03eb-4e2b-bda8-179853ea27c4" providerId="AD" clId="Web-{4863DD20-9A3B-659F-F1F2-80076B6983D8}" dt="2021-03-05T19:52:41.688" v="71"/>
          <ac:spMkLst>
            <pc:docMk/>
            <pc:sldMk cId="3692576048" sldId="259"/>
            <ac:spMk id="61" creationId="{D1686062-00CA-46E2-9C27-FAEDEA12BEC2}"/>
          </ac:spMkLst>
        </pc:spChg>
        <pc:graphicFrameChg chg="add del mod modGraphic">
          <ac:chgData name="Aishwarya Vantipuli" userId="S::vantipuli.a@northeastern.edu::8c088304-03eb-4e2b-bda8-179853ea27c4" providerId="AD" clId="Web-{4863DD20-9A3B-659F-F1F2-80076B6983D8}" dt="2021-03-05T19:49:22.356" v="64"/>
          <ac:graphicFrameMkLst>
            <pc:docMk/>
            <pc:sldMk cId="3692576048" sldId="259"/>
            <ac:graphicFrameMk id="3" creationId="{570C3473-AC7D-4662-A20A-827D391971E6}"/>
          </ac:graphicFrameMkLst>
        </pc:graphicFrameChg>
        <pc:graphicFrameChg chg="add del mod modGraphic">
          <ac:chgData name="Aishwarya Vantipuli" userId="S::vantipuli.a@northeastern.edu::8c088304-03eb-4e2b-bda8-179853ea27c4" providerId="AD" clId="Web-{4863DD20-9A3B-659F-F1F2-80076B6983D8}" dt="2021-03-05T19:51:45.593" v="66"/>
          <ac:graphicFrameMkLst>
            <pc:docMk/>
            <pc:sldMk cId="3692576048" sldId="259"/>
            <ac:graphicFrameMk id="13" creationId="{5B70ECFF-14AB-483F-9F32-8BB243166C21}"/>
          </ac:graphicFrameMkLst>
        </pc:graphicFrameChg>
        <pc:graphicFrameChg chg="add mod">
          <ac:chgData name="Aishwarya Vantipuli" userId="S::vantipuli.a@northeastern.edu::8c088304-03eb-4e2b-bda8-179853ea27c4" providerId="AD" clId="Web-{4863DD20-9A3B-659F-F1F2-80076B6983D8}" dt="2021-03-05T19:52:19.500" v="69" actId="1076"/>
          <ac:graphicFrameMkLst>
            <pc:docMk/>
            <pc:sldMk cId="3692576048" sldId="259"/>
            <ac:graphicFrameMk id="21" creationId="{DB5C23F8-BC76-49F4-8219-DCB9609174BF}"/>
          </ac:graphicFrameMkLst>
        </pc:graphicFrameChg>
        <pc:graphicFrameChg chg="add">
          <ac:chgData name="Aishwarya Vantipuli" userId="S::vantipuli.a@northeastern.edu::8c088304-03eb-4e2b-bda8-179853ea27c4" providerId="AD" clId="Web-{4863DD20-9A3B-659F-F1F2-80076B6983D8}" dt="2021-03-05T19:52:29.359" v="70"/>
          <ac:graphicFrameMkLst>
            <pc:docMk/>
            <pc:sldMk cId="3692576048" sldId="259"/>
            <ac:graphicFrameMk id="55" creationId="{132216DF-9696-4C4C-BF4D-016DB6CF426F}"/>
          </ac:graphicFrameMkLst>
        </pc:graphicFrameChg>
      </pc:sldChg>
      <pc:sldChg chg="addSp delSp modSp add replId">
        <pc:chgData name="Aishwarya Vantipuli" userId="S::vantipuli.a@northeastern.edu::8c088304-03eb-4e2b-bda8-179853ea27c4" providerId="AD" clId="Web-{4863DD20-9A3B-659F-F1F2-80076B6983D8}" dt="2021-03-05T19:54:44.674" v="90" actId="1076"/>
        <pc:sldMkLst>
          <pc:docMk/>
          <pc:sldMk cId="635919300" sldId="260"/>
        </pc:sldMkLst>
        <pc:spChg chg="mod">
          <ac:chgData name="Aishwarya Vantipuli" userId="S::vantipuli.a@northeastern.edu::8c088304-03eb-4e2b-bda8-179853ea27c4" providerId="AD" clId="Web-{4863DD20-9A3B-659F-F1F2-80076B6983D8}" dt="2021-03-05T19:54:40.346" v="89" actId="1076"/>
          <ac:spMkLst>
            <pc:docMk/>
            <pc:sldMk cId="635919300" sldId="260"/>
            <ac:spMk id="4" creationId="{9B181370-4B50-4A22-8AFD-E001318B61B4}"/>
          </ac:spMkLst>
        </pc:spChg>
        <pc:spChg chg="del">
          <ac:chgData name="Aishwarya Vantipuli" userId="S::vantipuli.a@northeastern.edu::8c088304-03eb-4e2b-bda8-179853ea27c4" providerId="AD" clId="Web-{4863DD20-9A3B-659F-F1F2-80076B6983D8}" dt="2021-03-05T19:54:12.861" v="84"/>
          <ac:spMkLst>
            <pc:docMk/>
            <pc:sldMk cId="635919300" sldId="260"/>
            <ac:spMk id="5" creationId="{6E29D13F-91E8-47A3-986E-AB2F50C708FB}"/>
          </ac:spMkLst>
        </pc:spChg>
        <pc:graphicFrameChg chg="add">
          <ac:chgData name="Aishwarya Vantipuli" userId="S::vantipuli.a@northeastern.edu::8c088304-03eb-4e2b-bda8-179853ea27c4" providerId="AD" clId="Web-{4863DD20-9A3B-659F-F1F2-80076B6983D8}" dt="2021-03-05T19:54:24.346" v="87"/>
          <ac:graphicFrameMkLst>
            <pc:docMk/>
            <pc:sldMk cId="635919300" sldId="260"/>
            <ac:graphicFrameMk id="6" creationId="{3AEAF4B6-463A-4E44-98D5-A24E1A61213E}"/>
          </ac:graphicFrameMkLst>
        </pc:graphicFrameChg>
        <pc:graphicFrameChg chg="add mod">
          <ac:chgData name="Aishwarya Vantipuli" userId="S::vantipuli.a@northeastern.edu::8c088304-03eb-4e2b-bda8-179853ea27c4" providerId="AD" clId="Web-{4863DD20-9A3B-659F-F1F2-80076B6983D8}" dt="2021-03-05T19:54:44.674" v="90" actId="1076"/>
          <ac:graphicFrameMkLst>
            <pc:docMk/>
            <pc:sldMk cId="635919300" sldId="260"/>
            <ac:graphicFrameMk id="18" creationId="{E548B5EB-50F0-4026-9369-A9FF005C1F3B}"/>
          </ac:graphicFrameMkLst>
        </pc:graphicFrameChg>
        <pc:picChg chg="del">
          <ac:chgData name="Aishwarya Vantipuli" userId="S::vantipuli.a@northeastern.edu::8c088304-03eb-4e2b-bda8-179853ea27c4" providerId="AD" clId="Web-{4863DD20-9A3B-659F-F1F2-80076B6983D8}" dt="2021-03-05T19:54:14.502" v="85"/>
          <ac:picMkLst>
            <pc:docMk/>
            <pc:sldMk cId="635919300" sldId="260"/>
            <ac:picMk id="2" creationId="{4D4D26C8-277D-4C98-BBA3-99DF5E4582AC}"/>
          </ac:picMkLst>
        </pc:picChg>
        <pc:picChg chg="del">
          <ac:chgData name="Aishwarya Vantipuli" userId="S::vantipuli.a@northeastern.edu::8c088304-03eb-4e2b-bda8-179853ea27c4" providerId="AD" clId="Web-{4863DD20-9A3B-659F-F1F2-80076B6983D8}" dt="2021-03-05T19:54:16.127" v="86"/>
          <ac:picMkLst>
            <pc:docMk/>
            <pc:sldMk cId="635919300" sldId="260"/>
            <ac:picMk id="3" creationId="{0AF63949-A453-450B-8052-8DCE05EBC7A4}"/>
          </ac:picMkLst>
        </pc:picChg>
      </pc:sldChg>
      <pc:sldChg chg="addSp delSp modSp add del replId">
        <pc:chgData name="Aishwarya Vantipuli" userId="S::vantipuli.a@northeastern.edu::8c088304-03eb-4e2b-bda8-179853ea27c4" providerId="AD" clId="Web-{4863DD20-9A3B-659F-F1F2-80076B6983D8}" dt="2021-03-05T19:53:21.532" v="81"/>
        <pc:sldMkLst>
          <pc:docMk/>
          <pc:sldMk cId="1797370519" sldId="260"/>
        </pc:sldMkLst>
        <pc:spChg chg="mod">
          <ac:chgData name="Aishwarya Vantipuli" userId="S::vantipuli.a@northeastern.edu::8c088304-03eb-4e2b-bda8-179853ea27c4" providerId="AD" clId="Web-{4863DD20-9A3B-659F-F1F2-80076B6983D8}" dt="2021-03-05T19:53:19.970" v="80" actId="20577"/>
          <ac:spMkLst>
            <pc:docMk/>
            <pc:sldMk cId="1797370519" sldId="260"/>
            <ac:spMk id="4" creationId="{9B181370-4B50-4A22-8AFD-E001318B61B4}"/>
          </ac:spMkLst>
        </pc:spChg>
        <pc:spChg chg="add del mod">
          <ac:chgData name="Aishwarya Vantipuli" userId="S::vantipuli.a@northeastern.edu::8c088304-03eb-4e2b-bda8-179853ea27c4" providerId="AD" clId="Web-{4863DD20-9A3B-659F-F1F2-80076B6983D8}" dt="2021-03-05T19:53:17.813" v="78"/>
          <ac:spMkLst>
            <pc:docMk/>
            <pc:sldMk cId="1797370519" sldId="260"/>
            <ac:spMk id="6" creationId="{A896ED5F-E10C-49C1-8BCF-4BA248568D88}"/>
          </ac:spMkLst>
        </pc:spChg>
      </pc:sldChg>
      <pc:sldChg chg="addSp delSp modSp add replId">
        <pc:chgData name="Aishwarya Vantipuli" userId="S::vantipuli.a@northeastern.edu::8c088304-03eb-4e2b-bda8-179853ea27c4" providerId="AD" clId="Web-{4863DD20-9A3B-659F-F1F2-80076B6983D8}" dt="2021-03-05T22:33:49.513" v="966"/>
        <pc:sldMkLst>
          <pc:docMk/>
          <pc:sldMk cId="1827600641" sldId="261"/>
        </pc:sldMkLst>
        <pc:spChg chg="mod">
          <ac:chgData name="Aishwarya Vantipuli" userId="S::vantipuli.a@northeastern.edu::8c088304-03eb-4e2b-bda8-179853ea27c4" providerId="AD" clId="Web-{4863DD20-9A3B-659F-F1F2-80076B6983D8}" dt="2021-03-05T22:33:49.513" v="966"/>
          <ac:spMkLst>
            <pc:docMk/>
            <pc:sldMk cId="1827600641" sldId="261"/>
            <ac:spMk id="4" creationId="{9B181370-4B50-4A22-8AFD-E001318B61B4}"/>
          </ac:spMkLst>
        </pc:spChg>
        <pc:spChg chg="add mod ord">
          <ac:chgData name="Aishwarya Vantipuli" userId="S::vantipuli.a@northeastern.edu::8c088304-03eb-4e2b-bda8-179853ea27c4" providerId="AD" clId="Web-{4863DD20-9A3B-659F-F1F2-80076B6983D8}" dt="2021-03-05T22:33:49.513" v="966"/>
          <ac:spMkLst>
            <pc:docMk/>
            <pc:sldMk cId="1827600641" sldId="261"/>
            <ac:spMk id="22" creationId="{FE1ECCDF-8E1D-4141-A9EE-62221AB542E9}"/>
          </ac:spMkLst>
        </pc:spChg>
        <pc:spChg chg="del">
          <ac:chgData name="Aishwarya Vantipuli" userId="S::vantipuli.a@northeastern.edu::8c088304-03eb-4e2b-bda8-179853ea27c4" providerId="AD" clId="Web-{4863DD20-9A3B-659F-F1F2-80076B6983D8}" dt="2021-03-05T20:16:53.918" v="256"/>
          <ac:spMkLst>
            <pc:docMk/>
            <pc:sldMk cId="1827600641" sldId="261"/>
            <ac:spMk id="23" creationId="{9D3A9E89-033E-4C4A-8C41-416DABFFD307}"/>
          </ac:spMkLst>
        </pc:spChg>
        <pc:spChg chg="del">
          <ac:chgData name="Aishwarya Vantipuli" userId="S::vantipuli.a@northeastern.edu::8c088304-03eb-4e2b-bda8-179853ea27c4" providerId="AD" clId="Web-{4863DD20-9A3B-659F-F1F2-80076B6983D8}" dt="2021-03-05T20:16:53.918" v="256"/>
          <ac:spMkLst>
            <pc:docMk/>
            <pc:sldMk cId="1827600641" sldId="261"/>
            <ac:spMk id="25" creationId="{86293361-111E-427D-8E5B-256944AC8395}"/>
          </ac:spMkLst>
        </pc:spChg>
        <pc:spChg chg="del">
          <ac:chgData name="Aishwarya Vantipuli" userId="S::vantipuli.a@northeastern.edu::8c088304-03eb-4e2b-bda8-179853ea27c4" providerId="AD" clId="Web-{4863DD20-9A3B-659F-F1F2-80076B6983D8}" dt="2021-03-05T20:16:53.918" v="256"/>
          <ac:spMkLst>
            <pc:docMk/>
            <pc:sldMk cId="1827600641" sldId="261"/>
            <ac:spMk id="49" creationId="{78907291-9D6D-4740-81DB-441477BCA279}"/>
          </ac:spMkLst>
        </pc:spChg>
        <pc:spChg chg="add del">
          <ac:chgData name="Aishwarya Vantipuli" userId="S::vantipuli.a@northeastern.edu::8c088304-03eb-4e2b-bda8-179853ea27c4" providerId="AD" clId="Web-{4863DD20-9A3B-659F-F1F2-80076B6983D8}" dt="2021-03-05T22:33:49.513" v="966"/>
          <ac:spMkLst>
            <pc:docMk/>
            <pc:sldMk cId="1827600641" sldId="261"/>
            <ac:spMk id="54" creationId="{A2D15AA5-2D73-4A11-A8C5-045F5F4392D3}"/>
          </ac:spMkLst>
        </pc:spChg>
        <pc:spChg chg="add del">
          <ac:chgData name="Aishwarya Vantipuli" userId="S::vantipuli.a@northeastern.edu::8c088304-03eb-4e2b-bda8-179853ea27c4" providerId="AD" clId="Web-{4863DD20-9A3B-659F-F1F2-80076B6983D8}" dt="2021-03-05T22:33:49.513" v="966"/>
          <ac:spMkLst>
            <pc:docMk/>
            <pc:sldMk cId="1827600641" sldId="261"/>
            <ac:spMk id="56" creationId="{3CD1EA40-7116-4FCB-9369-70F29FAA91EC}"/>
          </ac:spMkLst>
        </pc:spChg>
        <pc:spChg chg="add del">
          <ac:chgData name="Aishwarya Vantipuli" userId="S::vantipuli.a@northeastern.edu::8c088304-03eb-4e2b-bda8-179853ea27c4" providerId="AD" clId="Web-{4863DD20-9A3B-659F-F1F2-80076B6983D8}" dt="2021-03-05T22:33:49.513" v="966"/>
          <ac:spMkLst>
            <pc:docMk/>
            <pc:sldMk cId="1827600641" sldId="261"/>
            <ac:spMk id="58" creationId="{A5271697-90F1-4A23-8EF2-0179F2EAFACB}"/>
          </ac:spMkLst>
        </pc:spChg>
        <pc:spChg chg="add del">
          <ac:chgData name="Aishwarya Vantipuli" userId="S::vantipuli.a@northeastern.edu::8c088304-03eb-4e2b-bda8-179853ea27c4" providerId="AD" clId="Web-{4863DD20-9A3B-659F-F1F2-80076B6983D8}" dt="2021-03-05T22:33:49.513" v="966"/>
          <ac:spMkLst>
            <pc:docMk/>
            <pc:sldMk cId="1827600641" sldId="261"/>
            <ac:spMk id="82" creationId="{D9F5512A-48E1-4C07-B75E-3CCC517B6804}"/>
          </ac:spMkLst>
        </pc:spChg>
        <pc:spChg chg="add">
          <ac:chgData name="Aishwarya Vantipuli" userId="S::vantipuli.a@northeastern.edu::8c088304-03eb-4e2b-bda8-179853ea27c4" providerId="AD" clId="Web-{4863DD20-9A3B-659F-F1F2-80076B6983D8}" dt="2021-03-05T22:33:49.513" v="966"/>
          <ac:spMkLst>
            <pc:docMk/>
            <pc:sldMk cId="1827600641" sldId="261"/>
            <ac:spMk id="87" creationId="{2B566528-1B12-4246-9431-5C2D7D081168}"/>
          </ac:spMkLst>
        </pc:spChg>
        <pc:grpChg chg="del">
          <ac:chgData name="Aishwarya Vantipuli" userId="S::vantipuli.a@northeastern.edu::8c088304-03eb-4e2b-bda8-179853ea27c4" providerId="AD" clId="Web-{4863DD20-9A3B-659F-F1F2-80076B6983D8}" dt="2021-03-05T20:16:53.918" v="256"/>
          <ac:grpSpMkLst>
            <pc:docMk/>
            <pc:sldMk cId="1827600641" sldId="261"/>
            <ac:grpSpMk id="27" creationId="{A41D73DD-160B-4885-A9CF-94EADD70D421}"/>
          </ac:grpSpMkLst>
        </pc:grpChg>
        <pc:grpChg chg="add del">
          <ac:chgData name="Aishwarya Vantipuli" userId="S::vantipuli.a@northeastern.edu::8c088304-03eb-4e2b-bda8-179853ea27c4" providerId="AD" clId="Web-{4863DD20-9A3B-659F-F1F2-80076B6983D8}" dt="2021-03-05T22:33:49.513" v="966"/>
          <ac:grpSpMkLst>
            <pc:docMk/>
            <pc:sldMk cId="1827600641" sldId="261"/>
            <ac:grpSpMk id="60" creationId="{39158FAB-5B51-448D-B57F-B977E815C04A}"/>
          </ac:grpSpMkLst>
        </pc:grpChg>
        <pc:grpChg chg="add">
          <ac:chgData name="Aishwarya Vantipuli" userId="S::vantipuli.a@northeastern.edu::8c088304-03eb-4e2b-bda8-179853ea27c4" providerId="AD" clId="Web-{4863DD20-9A3B-659F-F1F2-80076B6983D8}" dt="2021-03-05T22:33:49.513" v="966"/>
          <ac:grpSpMkLst>
            <pc:docMk/>
            <pc:sldMk cId="1827600641" sldId="261"/>
            <ac:grpSpMk id="89" creationId="{4724F874-E407-41A5-918C-1CF5DF5269E1}"/>
          </ac:grpSpMkLst>
        </pc:grpChg>
        <pc:grpChg chg="add">
          <ac:chgData name="Aishwarya Vantipuli" userId="S::vantipuli.a@northeastern.edu::8c088304-03eb-4e2b-bda8-179853ea27c4" providerId="AD" clId="Web-{4863DD20-9A3B-659F-F1F2-80076B6983D8}" dt="2021-03-05T22:33:49.513" v="966"/>
          <ac:grpSpMkLst>
            <pc:docMk/>
            <pc:sldMk cId="1827600641" sldId="261"/>
            <ac:grpSpMk id="93" creationId="{DC8D6E3B-FFED-480F-941D-FE376375B8B7}"/>
          </ac:grpSpMkLst>
        </pc:grpChg>
        <pc:graphicFrameChg chg="del">
          <ac:chgData name="Aishwarya Vantipuli" userId="S::vantipuli.a@northeastern.edu::8c088304-03eb-4e2b-bda8-179853ea27c4" providerId="AD" clId="Web-{4863DD20-9A3B-659F-F1F2-80076B6983D8}" dt="2021-03-05T19:56:18.504" v="99"/>
          <ac:graphicFrameMkLst>
            <pc:docMk/>
            <pc:sldMk cId="1827600641" sldId="261"/>
            <ac:graphicFrameMk id="6" creationId="{3AEAF4B6-463A-4E44-98D5-A24E1A61213E}"/>
          </ac:graphicFrameMkLst>
        </pc:graphicFrameChg>
        <pc:graphicFrameChg chg="del">
          <ac:chgData name="Aishwarya Vantipuli" userId="S::vantipuli.a@northeastern.edu::8c088304-03eb-4e2b-bda8-179853ea27c4" providerId="AD" clId="Web-{4863DD20-9A3B-659F-F1F2-80076B6983D8}" dt="2021-03-05T19:56:15.942" v="98"/>
          <ac:graphicFrameMkLst>
            <pc:docMk/>
            <pc:sldMk cId="1827600641" sldId="261"/>
            <ac:graphicFrameMk id="18" creationId="{E548B5EB-50F0-4026-9369-A9FF005C1F3B}"/>
          </ac:graphicFrameMkLst>
        </pc:graphicFrameChg>
        <pc:picChg chg="add mod ord">
          <ac:chgData name="Aishwarya Vantipuli" userId="S::vantipuli.a@northeastern.edu::8c088304-03eb-4e2b-bda8-179853ea27c4" providerId="AD" clId="Web-{4863DD20-9A3B-659F-F1F2-80076B6983D8}" dt="2021-03-05T22:33:49.513" v="966"/>
          <ac:picMkLst>
            <pc:docMk/>
            <pc:sldMk cId="1827600641" sldId="261"/>
            <ac:picMk id="21" creationId="{7D112D98-2EEC-4912-AC80-CF902AFE4FB3}"/>
          </ac:picMkLst>
        </pc:picChg>
      </pc:sldChg>
      <pc:sldChg chg="addSp delSp modSp new mod setBg">
        <pc:chgData name="Aishwarya Vantipuli" userId="S::vantipuli.a@northeastern.edu::8c088304-03eb-4e2b-bda8-179853ea27c4" providerId="AD" clId="Web-{4863DD20-9A3B-659F-F1F2-80076B6983D8}" dt="2021-03-05T20:24:55.709" v="336" actId="1076"/>
        <pc:sldMkLst>
          <pc:docMk/>
          <pc:sldMk cId="1216300879" sldId="262"/>
        </pc:sldMkLst>
        <pc:spChg chg="add mod">
          <ac:chgData name="Aishwarya Vantipuli" userId="S::vantipuli.a@northeastern.edu::8c088304-03eb-4e2b-bda8-179853ea27c4" providerId="AD" clId="Web-{4863DD20-9A3B-659F-F1F2-80076B6983D8}" dt="2021-03-05T20:24:55.709" v="336" actId="1076"/>
          <ac:spMkLst>
            <pc:docMk/>
            <pc:sldMk cId="1216300879" sldId="262"/>
            <ac:spMk id="3" creationId="{736A0536-9DC8-42E8-8540-19D5FBA0D9EB}"/>
          </ac:spMkLst>
        </pc:spChg>
        <pc:spChg chg="add del">
          <ac:chgData name="Aishwarya Vantipuli" userId="S::vantipuli.a@northeastern.edu::8c088304-03eb-4e2b-bda8-179853ea27c4" providerId="AD" clId="Web-{4863DD20-9A3B-659F-F1F2-80076B6983D8}" dt="2021-03-05T20:18:47.686" v="266"/>
          <ac:spMkLst>
            <pc:docMk/>
            <pc:sldMk cId="1216300879" sldId="262"/>
            <ac:spMk id="4" creationId="{604DF255-F0AD-442D-A459-3677E45176DA}"/>
          </ac:spMkLst>
        </pc:spChg>
        <pc:spChg chg="add del">
          <ac:chgData name="Aishwarya Vantipuli" userId="S::vantipuli.a@northeastern.edu::8c088304-03eb-4e2b-bda8-179853ea27c4" providerId="AD" clId="Web-{4863DD20-9A3B-659F-F1F2-80076B6983D8}" dt="2021-03-05T20:18:45.264" v="265"/>
          <ac:spMkLst>
            <pc:docMk/>
            <pc:sldMk cId="1216300879" sldId="262"/>
            <ac:spMk id="5" creationId="{5BF98C55-FB42-48C3-A200-05421A254409}"/>
          </ac:spMkLst>
        </pc:spChg>
        <pc:spChg chg="add del">
          <ac:chgData name="Aishwarya Vantipuli" userId="S::vantipuli.a@northeastern.edu::8c088304-03eb-4e2b-bda8-179853ea27c4" providerId="AD" clId="Web-{4863DD20-9A3B-659F-F1F2-80076B6983D8}" dt="2021-03-05T20:19:33.656" v="282"/>
          <ac:spMkLst>
            <pc:docMk/>
            <pc:sldMk cId="1216300879" sldId="262"/>
            <ac:spMk id="7" creationId="{B775CD93-9DF2-48CB-9F57-1BCA9A46C7FA}"/>
          </ac:spMkLst>
        </pc:spChg>
        <pc:spChg chg="add mod">
          <ac:chgData name="Aishwarya Vantipuli" userId="S::vantipuli.a@northeastern.edu::8c088304-03eb-4e2b-bda8-179853ea27c4" providerId="AD" clId="Web-{4863DD20-9A3B-659F-F1F2-80076B6983D8}" dt="2021-03-05T20:21:38.330" v="297" actId="1076"/>
          <ac:spMkLst>
            <pc:docMk/>
            <pc:sldMk cId="1216300879" sldId="262"/>
            <ac:spMk id="8" creationId="{DFD5CDB2-353D-4218-A401-52FD705F0914}"/>
          </ac:spMkLst>
        </pc:spChg>
        <pc:spChg chg="add del">
          <ac:chgData name="Aishwarya Vantipuli" userId="S::vantipuli.a@northeastern.edu::8c088304-03eb-4e2b-bda8-179853ea27c4" providerId="AD" clId="Web-{4863DD20-9A3B-659F-F1F2-80076B6983D8}" dt="2021-03-05T20:19:33.656" v="282"/>
          <ac:spMkLst>
            <pc:docMk/>
            <pc:sldMk cId="1216300879" sldId="262"/>
            <ac:spMk id="9" creationId="{6166C6D1-23AC-49C4-BA07-238E4E9F8CEB}"/>
          </ac:spMkLst>
        </pc:spChg>
        <pc:spChg chg="add del">
          <ac:chgData name="Aishwarya Vantipuli" userId="S::vantipuli.a@northeastern.edu::8c088304-03eb-4e2b-bda8-179853ea27c4" providerId="AD" clId="Web-{4863DD20-9A3B-659F-F1F2-80076B6983D8}" dt="2021-03-05T20:19:33.656" v="282"/>
          <ac:spMkLst>
            <pc:docMk/>
            <pc:sldMk cId="1216300879" sldId="262"/>
            <ac:spMk id="14" creationId="{B775CD93-9DF2-48CB-9F57-1BCA9A46C7FA}"/>
          </ac:spMkLst>
        </pc:spChg>
        <pc:spChg chg="add del">
          <ac:chgData name="Aishwarya Vantipuli" userId="S::vantipuli.a@northeastern.edu::8c088304-03eb-4e2b-bda8-179853ea27c4" providerId="AD" clId="Web-{4863DD20-9A3B-659F-F1F2-80076B6983D8}" dt="2021-03-05T20:19:33.656" v="282"/>
          <ac:spMkLst>
            <pc:docMk/>
            <pc:sldMk cId="1216300879" sldId="262"/>
            <ac:spMk id="16" creationId="{6166C6D1-23AC-49C4-BA07-238E4E9F8CEB}"/>
          </ac:spMkLst>
        </pc:spChg>
        <pc:picChg chg="add del mod">
          <ac:chgData name="Aishwarya Vantipuli" userId="S::vantipuli.a@northeastern.edu::8c088304-03eb-4e2b-bda8-179853ea27c4" providerId="AD" clId="Web-{4863DD20-9A3B-659F-F1F2-80076B6983D8}" dt="2021-03-05T20:19:48.281" v="285"/>
          <ac:picMkLst>
            <pc:docMk/>
            <pc:sldMk cId="1216300879" sldId="262"/>
            <ac:picMk id="2" creationId="{A31F1A6E-4B8C-4992-AAAD-5632A52E7085}"/>
          </ac:picMkLst>
        </pc:picChg>
        <pc:picChg chg="add mod">
          <ac:chgData name="Aishwarya Vantipuli" userId="S::vantipuli.a@northeastern.edu::8c088304-03eb-4e2b-bda8-179853ea27c4" providerId="AD" clId="Web-{4863DD20-9A3B-659F-F1F2-80076B6983D8}" dt="2021-03-05T20:21:32.783" v="296" actId="1076"/>
          <ac:picMkLst>
            <pc:docMk/>
            <pc:sldMk cId="1216300879" sldId="262"/>
            <ac:picMk id="6" creationId="{88FD4C26-BE0B-4639-95C7-A6C13DEC4366}"/>
          </ac:picMkLst>
        </pc:picChg>
      </pc:sldChg>
      <pc:sldChg chg="addSp delSp modSp add ord replId">
        <pc:chgData name="Aishwarya Vantipuli" userId="S::vantipuli.a@northeastern.edu::8c088304-03eb-4e2b-bda8-179853ea27c4" providerId="AD" clId="Web-{4863DD20-9A3B-659F-F1F2-80076B6983D8}" dt="2021-03-05T20:34:00.594" v="419" actId="20577"/>
        <pc:sldMkLst>
          <pc:docMk/>
          <pc:sldMk cId="429259544" sldId="263"/>
        </pc:sldMkLst>
        <pc:spChg chg="mod">
          <ac:chgData name="Aishwarya Vantipuli" userId="S::vantipuli.a@northeastern.edu::8c088304-03eb-4e2b-bda8-179853ea27c4" providerId="AD" clId="Web-{4863DD20-9A3B-659F-F1F2-80076B6983D8}" dt="2021-03-05T20:26:32.976" v="341" actId="1076"/>
          <ac:spMkLst>
            <pc:docMk/>
            <pc:sldMk cId="429259544" sldId="263"/>
            <ac:spMk id="4" creationId="{9B181370-4B50-4A22-8AFD-E001318B61B4}"/>
          </ac:spMkLst>
        </pc:spChg>
        <pc:spChg chg="add mod">
          <ac:chgData name="Aishwarya Vantipuli" userId="S::vantipuli.a@northeastern.edu::8c088304-03eb-4e2b-bda8-179853ea27c4" providerId="AD" clId="Web-{4863DD20-9A3B-659F-F1F2-80076B6983D8}" dt="2021-03-05T20:31:15.138" v="409" actId="1076"/>
          <ac:spMkLst>
            <pc:docMk/>
            <pc:sldMk cId="429259544" sldId="263"/>
            <ac:spMk id="52" creationId="{CC32BFAB-728E-47AF-8113-DD473FF1BE6C}"/>
          </ac:spMkLst>
        </pc:spChg>
        <pc:spChg chg="add mod">
          <ac:chgData name="Aishwarya Vantipuli" userId="S::vantipuli.a@northeastern.edu::8c088304-03eb-4e2b-bda8-179853ea27c4" providerId="AD" clId="Web-{4863DD20-9A3B-659F-F1F2-80076B6983D8}" dt="2021-03-05T20:31:27.888" v="412" actId="1076"/>
          <ac:spMkLst>
            <pc:docMk/>
            <pc:sldMk cId="429259544" sldId="263"/>
            <ac:spMk id="53" creationId="{D6343D8D-390C-40A2-A6B9-C2A3DC9DEB6D}"/>
          </ac:spMkLst>
        </pc:spChg>
        <pc:spChg chg="add">
          <ac:chgData name="Aishwarya Vantipuli" userId="S::vantipuli.a@northeastern.edu::8c088304-03eb-4e2b-bda8-179853ea27c4" providerId="AD" clId="Web-{4863DD20-9A3B-659F-F1F2-80076B6983D8}" dt="2021-03-05T20:26:51.211" v="344"/>
          <ac:spMkLst>
            <pc:docMk/>
            <pc:sldMk cId="429259544" sldId="263"/>
            <ac:spMk id="56" creationId="{B941CE87-C706-4535-8DDD-A7BE59707CD6}"/>
          </ac:spMkLst>
        </pc:spChg>
        <pc:spChg chg="add">
          <ac:chgData name="Aishwarya Vantipuli" userId="S::vantipuli.a@northeastern.edu::8c088304-03eb-4e2b-bda8-179853ea27c4" providerId="AD" clId="Web-{4863DD20-9A3B-659F-F1F2-80076B6983D8}" dt="2021-03-05T20:26:51.211" v="344"/>
          <ac:spMkLst>
            <pc:docMk/>
            <pc:sldMk cId="429259544" sldId="263"/>
            <ac:spMk id="57" creationId="{EE1CD175-F3CF-4AAA-AAB7-F2D855651DAA}"/>
          </ac:spMkLst>
        </pc:spChg>
        <pc:spChg chg="add">
          <ac:chgData name="Aishwarya Vantipuli" userId="S::vantipuli.a@northeastern.edu::8c088304-03eb-4e2b-bda8-179853ea27c4" providerId="AD" clId="Web-{4863DD20-9A3B-659F-F1F2-80076B6983D8}" dt="2021-03-05T20:26:51.211" v="344"/>
          <ac:spMkLst>
            <pc:docMk/>
            <pc:sldMk cId="429259544" sldId="263"/>
            <ac:spMk id="58" creationId="{744F4444-3745-4873-9EF9-4A51C9DA6E6A}"/>
          </ac:spMkLst>
        </pc:spChg>
        <pc:spChg chg="add">
          <ac:chgData name="Aishwarya Vantipuli" userId="S::vantipuli.a@northeastern.edu::8c088304-03eb-4e2b-bda8-179853ea27c4" providerId="AD" clId="Web-{4863DD20-9A3B-659F-F1F2-80076B6983D8}" dt="2021-03-05T20:26:51.211" v="344"/>
          <ac:spMkLst>
            <pc:docMk/>
            <pc:sldMk cId="429259544" sldId="263"/>
            <ac:spMk id="59" creationId="{E69B41EB-D35B-4239-84F3-CCA93475EA41}"/>
          </ac:spMkLst>
        </pc:spChg>
        <pc:spChg chg="add">
          <ac:chgData name="Aishwarya Vantipuli" userId="S::vantipuli.a@northeastern.edu::8c088304-03eb-4e2b-bda8-179853ea27c4" providerId="AD" clId="Web-{4863DD20-9A3B-659F-F1F2-80076B6983D8}" dt="2021-03-05T20:26:51.211" v="344"/>
          <ac:spMkLst>
            <pc:docMk/>
            <pc:sldMk cId="429259544" sldId="263"/>
            <ac:spMk id="60" creationId="{7FCB6A5A-8AE6-4F67-A85E-34B37F89DD76}"/>
          </ac:spMkLst>
        </pc:spChg>
        <pc:spChg chg="add">
          <ac:chgData name="Aishwarya Vantipuli" userId="S::vantipuli.a@northeastern.edu::8c088304-03eb-4e2b-bda8-179853ea27c4" providerId="AD" clId="Web-{4863DD20-9A3B-659F-F1F2-80076B6983D8}" dt="2021-03-05T20:26:51.211" v="344"/>
          <ac:spMkLst>
            <pc:docMk/>
            <pc:sldMk cId="429259544" sldId="263"/>
            <ac:spMk id="61" creationId="{BE0B2A98-C820-405C-A450-6BF2BCA557C8}"/>
          </ac:spMkLst>
        </pc:spChg>
        <pc:spChg chg="add mod">
          <ac:chgData name="Aishwarya Vantipuli" userId="S::vantipuli.a@northeastern.edu::8c088304-03eb-4e2b-bda8-179853ea27c4" providerId="AD" clId="Web-{4863DD20-9A3B-659F-F1F2-80076B6983D8}" dt="2021-03-05T20:34:00.594" v="419" actId="20577"/>
          <ac:spMkLst>
            <pc:docMk/>
            <pc:sldMk cId="429259544" sldId="263"/>
            <ac:spMk id="62" creationId="{4D573D39-DA60-4485-B824-780CF3DF6181}"/>
          </ac:spMkLst>
        </pc:spChg>
        <pc:spChg chg="add">
          <ac:chgData name="Aishwarya Vantipuli" userId="S::vantipuli.a@northeastern.edu::8c088304-03eb-4e2b-bda8-179853ea27c4" providerId="AD" clId="Web-{4863DD20-9A3B-659F-F1F2-80076B6983D8}" dt="2021-03-05T20:26:51.211" v="344"/>
          <ac:spMkLst>
            <pc:docMk/>
            <pc:sldMk cId="429259544" sldId="263"/>
            <ac:spMk id="63" creationId="{86444E19-2735-44BD-9145-7EF87A8541DE}"/>
          </ac:spMkLst>
        </pc:spChg>
        <pc:graphicFrameChg chg="del">
          <ac:chgData name="Aishwarya Vantipuli" userId="S::vantipuli.a@northeastern.edu::8c088304-03eb-4e2b-bda8-179853ea27c4" providerId="AD" clId="Web-{4863DD20-9A3B-659F-F1F2-80076B6983D8}" dt="2021-03-05T20:26:36.586" v="343"/>
          <ac:graphicFrameMkLst>
            <pc:docMk/>
            <pc:sldMk cId="429259544" sldId="263"/>
            <ac:graphicFrameMk id="6" creationId="{3AEAF4B6-463A-4E44-98D5-A24E1A61213E}"/>
          </ac:graphicFrameMkLst>
        </pc:graphicFrameChg>
        <pc:graphicFrameChg chg="del">
          <ac:chgData name="Aishwarya Vantipuli" userId="S::vantipuli.a@northeastern.edu::8c088304-03eb-4e2b-bda8-179853ea27c4" providerId="AD" clId="Web-{4863DD20-9A3B-659F-F1F2-80076B6983D8}" dt="2021-03-05T20:26:34.726" v="342"/>
          <ac:graphicFrameMkLst>
            <pc:docMk/>
            <pc:sldMk cId="429259544" sldId="263"/>
            <ac:graphicFrameMk id="18" creationId="{E548B5EB-50F0-4026-9369-A9FF005C1F3B}"/>
          </ac:graphicFrameMkLst>
        </pc:graphicFrameChg>
        <pc:picChg chg="add mod">
          <ac:chgData name="Aishwarya Vantipuli" userId="S::vantipuli.a@northeastern.edu::8c088304-03eb-4e2b-bda8-179853ea27c4" providerId="AD" clId="Web-{4863DD20-9A3B-659F-F1F2-80076B6983D8}" dt="2021-03-05T20:29:09.448" v="359" actId="14100"/>
          <ac:picMkLst>
            <pc:docMk/>
            <pc:sldMk cId="429259544" sldId="263"/>
            <ac:picMk id="21" creationId="{69CE069C-C84B-4093-97A8-FCD09C28A8AA}"/>
          </ac:picMkLst>
        </pc:picChg>
        <pc:picChg chg="add mod">
          <ac:chgData name="Aishwarya Vantipuli" userId="S::vantipuli.a@northeastern.edu::8c088304-03eb-4e2b-bda8-179853ea27c4" providerId="AD" clId="Web-{4863DD20-9A3B-659F-F1F2-80076B6983D8}" dt="2021-03-05T20:29:00.713" v="358" actId="14100"/>
          <ac:picMkLst>
            <pc:docMk/>
            <pc:sldMk cId="429259544" sldId="263"/>
            <ac:picMk id="22" creationId="{6470E224-D153-493C-9D69-E7BD20352BAE}"/>
          </ac:picMkLst>
        </pc:picChg>
        <pc:picChg chg="add">
          <ac:chgData name="Aishwarya Vantipuli" userId="S::vantipuli.a@northeastern.edu::8c088304-03eb-4e2b-bda8-179853ea27c4" providerId="AD" clId="Web-{4863DD20-9A3B-659F-F1F2-80076B6983D8}" dt="2021-03-05T20:26:51.211" v="344"/>
          <ac:picMkLst>
            <pc:docMk/>
            <pc:sldMk cId="429259544" sldId="263"/>
            <ac:picMk id="48" creationId="{4ADCC78A-2BD4-49F9-81D0-039FB75CA9D2}"/>
          </ac:picMkLst>
        </pc:picChg>
        <pc:picChg chg="add">
          <ac:chgData name="Aishwarya Vantipuli" userId="S::vantipuli.a@northeastern.edu::8c088304-03eb-4e2b-bda8-179853ea27c4" providerId="AD" clId="Web-{4863DD20-9A3B-659F-F1F2-80076B6983D8}" dt="2021-03-05T20:26:51.211" v="344"/>
          <ac:picMkLst>
            <pc:docMk/>
            <pc:sldMk cId="429259544" sldId="263"/>
            <ac:picMk id="50" creationId="{AAFDE01A-99C7-4C40-899F-04F86CDC5ACE}"/>
          </ac:picMkLst>
        </pc:picChg>
        <pc:picChg chg="add">
          <ac:chgData name="Aishwarya Vantipuli" userId="S::vantipuli.a@northeastern.edu::8c088304-03eb-4e2b-bda8-179853ea27c4" providerId="AD" clId="Web-{4863DD20-9A3B-659F-F1F2-80076B6983D8}" dt="2021-03-05T20:26:51.211" v="344"/>
          <ac:picMkLst>
            <pc:docMk/>
            <pc:sldMk cId="429259544" sldId="263"/>
            <ac:picMk id="51" creationId="{D4241B0D-148B-4427-97CD-533C3B5BFF65}"/>
          </ac:picMkLst>
        </pc:picChg>
        <pc:picChg chg="add del">
          <ac:chgData name="Aishwarya Vantipuli" userId="S::vantipuli.a@northeastern.edu::8c088304-03eb-4e2b-bda8-179853ea27c4" providerId="AD" clId="Web-{4863DD20-9A3B-659F-F1F2-80076B6983D8}" dt="2021-03-05T20:28:37.354" v="351"/>
          <ac:picMkLst>
            <pc:docMk/>
            <pc:sldMk cId="429259544" sldId="263"/>
            <ac:picMk id="54" creationId="{B44B88BB-3FB5-427D-9A61-F1F131C3361B}"/>
          </ac:picMkLst>
        </pc:picChg>
        <pc:picChg chg="add del">
          <ac:chgData name="Aishwarya Vantipuli" userId="S::vantipuli.a@northeastern.edu::8c088304-03eb-4e2b-bda8-179853ea27c4" providerId="AD" clId="Web-{4863DD20-9A3B-659F-F1F2-80076B6983D8}" dt="2021-03-05T20:27:49.853" v="345"/>
          <ac:picMkLst>
            <pc:docMk/>
            <pc:sldMk cId="429259544" sldId="263"/>
            <ac:picMk id="55" creationId="{127E0818-89C0-4D02-A774-CC27E7A26293}"/>
          </ac:picMkLst>
        </pc:picChg>
      </pc:sldChg>
      <pc:sldChg chg="addSp modSp add replId">
        <pc:chgData name="Aishwarya Vantipuli" userId="S::vantipuli.a@northeastern.edu::8c088304-03eb-4e2b-bda8-179853ea27c4" providerId="AD" clId="Web-{4863DD20-9A3B-659F-F1F2-80076B6983D8}" dt="2021-03-05T20:40:38.367" v="474" actId="1076"/>
        <pc:sldMkLst>
          <pc:docMk/>
          <pc:sldMk cId="991731639" sldId="264"/>
        </pc:sldMkLst>
        <pc:spChg chg="add mod">
          <ac:chgData name="Aishwarya Vantipuli" userId="S::vantipuli.a@northeastern.edu::8c088304-03eb-4e2b-bda8-179853ea27c4" providerId="AD" clId="Web-{4863DD20-9A3B-659F-F1F2-80076B6983D8}" dt="2021-03-05T20:36:22.909" v="426" actId="1076"/>
          <ac:spMkLst>
            <pc:docMk/>
            <pc:sldMk cId="991731639" sldId="264"/>
            <ac:spMk id="2" creationId="{3BD15B1A-E72F-41D8-A769-6E7DDCCF5114}"/>
          </ac:spMkLst>
        </pc:spChg>
        <pc:spChg chg="add mod">
          <ac:chgData name="Aishwarya Vantipuli" userId="S::vantipuli.a@northeastern.edu::8c088304-03eb-4e2b-bda8-179853ea27c4" providerId="AD" clId="Web-{4863DD20-9A3B-659F-F1F2-80076B6983D8}" dt="2021-03-05T20:40:38.367" v="474" actId="1076"/>
          <ac:spMkLst>
            <pc:docMk/>
            <pc:sldMk cId="991731639" sldId="264"/>
            <ac:spMk id="3" creationId="{724DCF4C-8426-4F3B-A550-A40F409BDD86}"/>
          </ac:spMkLst>
        </pc:spChg>
      </pc:sldChg>
      <pc:sldChg chg="addSp delSp modSp add mod ord replId modShow">
        <pc:chgData name="Aishwarya Vantipuli" userId="S::vantipuli.a@northeastern.edu::8c088304-03eb-4e2b-bda8-179853ea27c4" providerId="AD" clId="Web-{4863DD20-9A3B-659F-F1F2-80076B6983D8}" dt="2021-03-05T22:16:50.524" v="905"/>
        <pc:sldMkLst>
          <pc:docMk/>
          <pc:sldMk cId="278965822" sldId="265"/>
        </pc:sldMkLst>
        <pc:spChg chg="del">
          <ac:chgData name="Aishwarya Vantipuli" userId="S::vantipuli.a@northeastern.edu::8c088304-03eb-4e2b-bda8-179853ea27c4" providerId="AD" clId="Web-{4863DD20-9A3B-659F-F1F2-80076B6983D8}" dt="2021-03-05T20:37:27.707" v="445"/>
          <ac:spMkLst>
            <pc:docMk/>
            <pc:sldMk cId="278965822" sldId="265"/>
            <ac:spMk id="2" creationId="{3BD15B1A-E72F-41D8-A769-6E7DDCCF5114}"/>
          </ac:spMkLst>
        </pc:spChg>
        <pc:spChg chg="mod">
          <ac:chgData name="Aishwarya Vantipuli" userId="S::vantipuli.a@northeastern.edu::8c088304-03eb-4e2b-bda8-179853ea27c4" providerId="AD" clId="Web-{4863DD20-9A3B-659F-F1F2-80076B6983D8}" dt="2021-03-05T20:37:09.004" v="428" actId="20577"/>
          <ac:spMkLst>
            <pc:docMk/>
            <pc:sldMk cId="278965822" sldId="265"/>
            <ac:spMk id="4" creationId="{9B181370-4B50-4A22-8AFD-E001318B61B4}"/>
          </ac:spMkLst>
        </pc:spChg>
        <pc:spChg chg="del">
          <ac:chgData name="Aishwarya Vantipuli" userId="S::vantipuli.a@northeastern.edu::8c088304-03eb-4e2b-bda8-179853ea27c4" providerId="AD" clId="Web-{4863DD20-9A3B-659F-F1F2-80076B6983D8}" dt="2021-03-05T20:37:25.926" v="441"/>
          <ac:spMkLst>
            <pc:docMk/>
            <pc:sldMk cId="278965822" sldId="265"/>
            <ac:spMk id="52" creationId="{CC32BFAB-728E-47AF-8113-DD473FF1BE6C}"/>
          </ac:spMkLst>
        </pc:spChg>
        <pc:spChg chg="del">
          <ac:chgData name="Aishwarya Vantipuli" userId="S::vantipuli.a@northeastern.edu::8c088304-03eb-4e2b-bda8-179853ea27c4" providerId="AD" clId="Web-{4863DD20-9A3B-659F-F1F2-80076B6983D8}" dt="2021-03-05T20:37:25.926" v="440"/>
          <ac:spMkLst>
            <pc:docMk/>
            <pc:sldMk cId="278965822" sldId="265"/>
            <ac:spMk id="53" creationId="{D6343D8D-390C-40A2-A6B9-C2A3DC9DEB6D}"/>
          </ac:spMkLst>
        </pc:spChg>
        <pc:spChg chg="add mod">
          <ac:chgData name="Aishwarya Vantipuli" userId="S::vantipuli.a@northeastern.edu::8c088304-03eb-4e2b-bda8-179853ea27c4" providerId="AD" clId="Web-{4863DD20-9A3B-659F-F1F2-80076B6983D8}" dt="2021-03-05T22:14:22.678" v="899" actId="20577"/>
          <ac:spMkLst>
            <pc:docMk/>
            <pc:sldMk cId="278965822" sldId="265"/>
            <ac:spMk id="54" creationId="{5EDF6E6B-43A8-482D-A141-A70E09763D86}"/>
          </ac:spMkLst>
        </pc:spChg>
        <pc:spChg chg="add del mod">
          <ac:chgData name="Aishwarya Vantipuli" userId="S::vantipuli.a@northeastern.edu::8c088304-03eb-4e2b-bda8-179853ea27c4" providerId="AD" clId="Web-{4863DD20-9A3B-659F-F1F2-80076B6983D8}" dt="2021-03-05T22:13:50.207" v="886"/>
          <ac:spMkLst>
            <pc:docMk/>
            <pc:sldMk cId="278965822" sldId="265"/>
            <ac:spMk id="55" creationId="{CFA42187-5A9E-40AE-8CB4-D164453B555D}"/>
          </ac:spMkLst>
        </pc:spChg>
        <pc:spChg chg="del">
          <ac:chgData name="Aishwarya Vantipuli" userId="S::vantipuli.a@northeastern.edu::8c088304-03eb-4e2b-bda8-179853ea27c4" providerId="AD" clId="Web-{4863DD20-9A3B-659F-F1F2-80076B6983D8}" dt="2021-03-05T20:37:25.926" v="439"/>
          <ac:spMkLst>
            <pc:docMk/>
            <pc:sldMk cId="278965822" sldId="265"/>
            <ac:spMk id="56" creationId="{B941CE87-C706-4535-8DDD-A7BE59707CD6}"/>
          </ac:spMkLst>
        </pc:spChg>
        <pc:spChg chg="del">
          <ac:chgData name="Aishwarya Vantipuli" userId="S::vantipuli.a@northeastern.edu::8c088304-03eb-4e2b-bda8-179853ea27c4" providerId="AD" clId="Web-{4863DD20-9A3B-659F-F1F2-80076B6983D8}" dt="2021-03-05T20:37:25.926" v="438"/>
          <ac:spMkLst>
            <pc:docMk/>
            <pc:sldMk cId="278965822" sldId="265"/>
            <ac:spMk id="57" creationId="{EE1CD175-F3CF-4AAA-AAB7-F2D855651DAA}"/>
          </ac:spMkLst>
        </pc:spChg>
        <pc:spChg chg="del">
          <ac:chgData name="Aishwarya Vantipuli" userId="S::vantipuli.a@northeastern.edu::8c088304-03eb-4e2b-bda8-179853ea27c4" providerId="AD" clId="Web-{4863DD20-9A3B-659F-F1F2-80076B6983D8}" dt="2021-03-05T20:37:25.926" v="437"/>
          <ac:spMkLst>
            <pc:docMk/>
            <pc:sldMk cId="278965822" sldId="265"/>
            <ac:spMk id="58" creationId="{744F4444-3745-4873-9EF9-4A51C9DA6E6A}"/>
          </ac:spMkLst>
        </pc:spChg>
        <pc:spChg chg="del">
          <ac:chgData name="Aishwarya Vantipuli" userId="S::vantipuli.a@northeastern.edu::8c088304-03eb-4e2b-bda8-179853ea27c4" providerId="AD" clId="Web-{4863DD20-9A3B-659F-F1F2-80076B6983D8}" dt="2021-03-05T20:37:25.926" v="436"/>
          <ac:spMkLst>
            <pc:docMk/>
            <pc:sldMk cId="278965822" sldId="265"/>
            <ac:spMk id="59" creationId="{E69B41EB-D35B-4239-84F3-CCA93475EA41}"/>
          </ac:spMkLst>
        </pc:spChg>
        <pc:spChg chg="del">
          <ac:chgData name="Aishwarya Vantipuli" userId="S::vantipuli.a@northeastern.edu::8c088304-03eb-4e2b-bda8-179853ea27c4" providerId="AD" clId="Web-{4863DD20-9A3B-659F-F1F2-80076B6983D8}" dt="2021-03-05T20:37:25.926" v="435"/>
          <ac:spMkLst>
            <pc:docMk/>
            <pc:sldMk cId="278965822" sldId="265"/>
            <ac:spMk id="60" creationId="{7FCB6A5A-8AE6-4F67-A85E-34B37F89DD76}"/>
          </ac:spMkLst>
        </pc:spChg>
        <pc:spChg chg="del">
          <ac:chgData name="Aishwarya Vantipuli" userId="S::vantipuli.a@northeastern.edu::8c088304-03eb-4e2b-bda8-179853ea27c4" providerId="AD" clId="Web-{4863DD20-9A3B-659F-F1F2-80076B6983D8}" dt="2021-03-05T20:37:25.926" v="434"/>
          <ac:spMkLst>
            <pc:docMk/>
            <pc:sldMk cId="278965822" sldId="265"/>
            <ac:spMk id="61" creationId="{BE0B2A98-C820-405C-A450-6BF2BCA557C8}"/>
          </ac:spMkLst>
        </pc:spChg>
        <pc:spChg chg="del">
          <ac:chgData name="Aishwarya Vantipuli" userId="S::vantipuli.a@northeastern.edu::8c088304-03eb-4e2b-bda8-179853ea27c4" providerId="AD" clId="Web-{4863DD20-9A3B-659F-F1F2-80076B6983D8}" dt="2021-03-05T20:37:25.926" v="433"/>
          <ac:spMkLst>
            <pc:docMk/>
            <pc:sldMk cId="278965822" sldId="265"/>
            <ac:spMk id="62" creationId="{4D573D39-DA60-4485-B824-780CF3DF6181}"/>
          </ac:spMkLst>
        </pc:spChg>
        <pc:spChg chg="del">
          <ac:chgData name="Aishwarya Vantipuli" userId="S::vantipuli.a@northeastern.edu::8c088304-03eb-4e2b-bda8-179853ea27c4" providerId="AD" clId="Web-{4863DD20-9A3B-659F-F1F2-80076B6983D8}" dt="2021-03-05T20:37:25.926" v="432"/>
          <ac:spMkLst>
            <pc:docMk/>
            <pc:sldMk cId="278965822" sldId="265"/>
            <ac:spMk id="63" creationId="{86444E19-2735-44BD-9145-7EF87A8541DE}"/>
          </ac:spMkLst>
        </pc:spChg>
        <pc:spChg chg="add mod">
          <ac:chgData name="Aishwarya Vantipuli" userId="S::vantipuli.a@northeastern.edu::8c088304-03eb-4e2b-bda8-179853ea27c4" providerId="AD" clId="Web-{4863DD20-9A3B-659F-F1F2-80076B6983D8}" dt="2021-03-05T20:44:00.902" v="484" actId="20577"/>
          <ac:spMkLst>
            <pc:docMk/>
            <pc:sldMk cId="278965822" sldId="265"/>
            <ac:spMk id="65" creationId="{0EBC878B-9629-49BE-A5B6-69C5E653365C}"/>
          </ac:spMkLst>
        </pc:spChg>
        <pc:spChg chg="add mod">
          <ac:chgData name="Aishwarya Vantipuli" userId="S::vantipuli.a@northeastern.edu::8c088304-03eb-4e2b-bda8-179853ea27c4" providerId="AD" clId="Web-{4863DD20-9A3B-659F-F1F2-80076B6983D8}" dt="2021-03-05T20:41:28.556" v="477"/>
          <ac:spMkLst>
            <pc:docMk/>
            <pc:sldMk cId="278965822" sldId="265"/>
            <ac:spMk id="68" creationId="{50A2F827-5C0B-49B2-B808-9B0547D68BC6}"/>
          </ac:spMkLst>
        </pc:spChg>
        <pc:spChg chg="add mod">
          <ac:chgData name="Aishwarya Vantipuli" userId="S::vantipuli.a@northeastern.edu::8c088304-03eb-4e2b-bda8-179853ea27c4" providerId="AD" clId="Web-{4863DD20-9A3B-659F-F1F2-80076B6983D8}" dt="2021-03-05T21:33:13.146" v="881" actId="1076"/>
          <ac:spMkLst>
            <pc:docMk/>
            <pc:sldMk cId="278965822" sldId="265"/>
            <ac:spMk id="70" creationId="{33FF5FE3-289D-46BC-9260-3CB024819184}"/>
          </ac:spMkLst>
        </pc:spChg>
        <pc:spChg chg="add mod">
          <ac:chgData name="Aishwarya Vantipuli" userId="S::vantipuli.a@northeastern.edu::8c088304-03eb-4e2b-bda8-179853ea27c4" providerId="AD" clId="Web-{4863DD20-9A3B-659F-F1F2-80076B6983D8}" dt="2021-03-05T20:42:12.447" v="478"/>
          <ac:spMkLst>
            <pc:docMk/>
            <pc:sldMk cId="278965822" sldId="265"/>
            <ac:spMk id="72" creationId="{908017D0-A787-4E54-83BA-A12788AC446A}"/>
          </ac:spMkLst>
        </pc:spChg>
        <pc:picChg chg="add del mod">
          <ac:chgData name="Aishwarya Vantipuli" userId="S::vantipuli.a@northeastern.edu::8c088304-03eb-4e2b-bda8-179853ea27c4" providerId="AD" clId="Web-{4863DD20-9A3B-659F-F1F2-80076B6983D8}" dt="2021-03-05T20:38:14.208" v="450"/>
          <ac:picMkLst>
            <pc:docMk/>
            <pc:sldMk cId="278965822" sldId="265"/>
            <ac:picMk id="3" creationId="{E6C0C384-600C-4AEE-BAB7-614852060EE7}"/>
          </ac:picMkLst>
        </pc:picChg>
        <pc:picChg chg="del">
          <ac:chgData name="Aishwarya Vantipuli" userId="S::vantipuli.a@northeastern.edu::8c088304-03eb-4e2b-bda8-179853ea27c4" providerId="AD" clId="Web-{4863DD20-9A3B-659F-F1F2-80076B6983D8}" dt="2021-03-05T20:37:25.926" v="431"/>
          <ac:picMkLst>
            <pc:docMk/>
            <pc:sldMk cId="278965822" sldId="265"/>
            <ac:picMk id="21" creationId="{69CE069C-C84B-4093-97A8-FCD09C28A8AA}"/>
          </ac:picMkLst>
        </pc:picChg>
        <pc:picChg chg="del">
          <ac:chgData name="Aishwarya Vantipuli" userId="S::vantipuli.a@northeastern.edu::8c088304-03eb-4e2b-bda8-179853ea27c4" providerId="AD" clId="Web-{4863DD20-9A3B-659F-F1F2-80076B6983D8}" dt="2021-03-05T20:37:25.926" v="430"/>
          <ac:picMkLst>
            <pc:docMk/>
            <pc:sldMk cId="278965822" sldId="265"/>
            <ac:picMk id="22" creationId="{6470E224-D153-493C-9D69-E7BD20352BAE}"/>
          </ac:picMkLst>
        </pc:picChg>
        <pc:picChg chg="del">
          <ac:chgData name="Aishwarya Vantipuli" userId="S::vantipuli.a@northeastern.edu::8c088304-03eb-4e2b-bda8-179853ea27c4" providerId="AD" clId="Web-{4863DD20-9A3B-659F-F1F2-80076B6983D8}" dt="2021-03-05T20:37:25.926" v="444"/>
          <ac:picMkLst>
            <pc:docMk/>
            <pc:sldMk cId="278965822" sldId="265"/>
            <ac:picMk id="48" creationId="{4ADCC78A-2BD4-49F9-81D0-039FB75CA9D2}"/>
          </ac:picMkLst>
        </pc:picChg>
        <pc:picChg chg="del">
          <ac:chgData name="Aishwarya Vantipuli" userId="S::vantipuli.a@northeastern.edu::8c088304-03eb-4e2b-bda8-179853ea27c4" providerId="AD" clId="Web-{4863DD20-9A3B-659F-F1F2-80076B6983D8}" dt="2021-03-05T20:37:25.926" v="443"/>
          <ac:picMkLst>
            <pc:docMk/>
            <pc:sldMk cId="278965822" sldId="265"/>
            <ac:picMk id="50" creationId="{AAFDE01A-99C7-4C40-899F-04F86CDC5ACE}"/>
          </ac:picMkLst>
        </pc:picChg>
        <pc:picChg chg="del">
          <ac:chgData name="Aishwarya Vantipuli" userId="S::vantipuli.a@northeastern.edu::8c088304-03eb-4e2b-bda8-179853ea27c4" providerId="AD" clId="Web-{4863DD20-9A3B-659F-F1F2-80076B6983D8}" dt="2021-03-05T20:37:25.926" v="442"/>
          <ac:picMkLst>
            <pc:docMk/>
            <pc:sldMk cId="278965822" sldId="265"/>
            <ac:picMk id="51" creationId="{D4241B0D-148B-4427-97CD-533C3B5BFF65}"/>
          </ac:picMkLst>
        </pc:picChg>
        <pc:picChg chg="add">
          <ac:chgData name="Aishwarya Vantipuli" userId="S::vantipuli.a@northeastern.edu::8c088304-03eb-4e2b-bda8-179853ea27c4" providerId="AD" clId="Web-{4863DD20-9A3B-659F-F1F2-80076B6983D8}" dt="2021-03-05T20:38:15.865" v="451"/>
          <ac:picMkLst>
            <pc:docMk/>
            <pc:sldMk cId="278965822" sldId="265"/>
            <ac:picMk id="64" creationId="{56DB65B7-36EE-495E-BBC2-BD6A808720EB}"/>
          </ac:picMkLst>
        </pc:picChg>
        <pc:cxnChg chg="add mod">
          <ac:chgData name="Aishwarya Vantipuli" userId="S::vantipuli.a@northeastern.edu::8c088304-03eb-4e2b-bda8-179853ea27c4" providerId="AD" clId="Web-{4863DD20-9A3B-659F-F1F2-80076B6983D8}" dt="2021-03-05T20:42:30.932" v="481"/>
          <ac:cxnSpMkLst>
            <pc:docMk/>
            <pc:sldMk cId="278965822" sldId="265"/>
            <ac:cxnSpMk id="66" creationId="{FEBEF115-9EB8-4907-8564-544AF567A4B0}"/>
          </ac:cxnSpMkLst>
        </pc:cxnChg>
        <pc:cxnChg chg="add del">
          <ac:chgData name="Aishwarya Vantipuli" userId="S::vantipuli.a@northeastern.edu::8c088304-03eb-4e2b-bda8-179853ea27c4" providerId="AD" clId="Web-{4863DD20-9A3B-659F-F1F2-80076B6983D8}" dt="2021-03-05T20:38:22.208" v="452"/>
          <ac:cxnSpMkLst>
            <pc:docMk/>
            <pc:sldMk cId="278965822" sldId="265"/>
            <ac:cxnSpMk id="67" creationId="{C0CA781C-F2E5-4B00-8D52-2467E9CDB0D1}"/>
          </ac:cxnSpMkLst>
        </pc:cxnChg>
        <pc:cxnChg chg="add mod">
          <ac:chgData name="Aishwarya Vantipuli" userId="S::vantipuli.a@northeastern.edu::8c088304-03eb-4e2b-bda8-179853ea27c4" providerId="AD" clId="Web-{4863DD20-9A3B-659F-F1F2-80076B6983D8}" dt="2021-03-05T20:44:12.168" v="485"/>
          <ac:cxnSpMkLst>
            <pc:docMk/>
            <pc:sldMk cId="278965822" sldId="265"/>
            <ac:cxnSpMk id="69" creationId="{92DCAF0C-E491-46C7-8B50-A401DD0515A9}"/>
          </ac:cxnSpMkLst>
        </pc:cxnChg>
        <pc:cxnChg chg="add mod">
          <ac:chgData name="Aishwarya Vantipuli" userId="S::vantipuli.a@northeastern.edu::8c088304-03eb-4e2b-bda8-179853ea27c4" providerId="AD" clId="Web-{4863DD20-9A3B-659F-F1F2-80076B6983D8}" dt="2021-03-05T20:42:25.838" v="480"/>
          <ac:cxnSpMkLst>
            <pc:docMk/>
            <pc:sldMk cId="278965822" sldId="265"/>
            <ac:cxnSpMk id="71" creationId="{9510781F-C39E-4610-9596-EAFC59275211}"/>
          </ac:cxnSpMkLst>
        </pc:cxnChg>
        <pc:cxnChg chg="add mod">
          <ac:chgData name="Aishwarya Vantipuli" userId="S::vantipuli.a@northeastern.edu::8c088304-03eb-4e2b-bda8-179853ea27c4" providerId="AD" clId="Web-{4863DD20-9A3B-659F-F1F2-80076B6983D8}" dt="2021-03-05T20:44:34.841" v="486"/>
          <ac:cxnSpMkLst>
            <pc:docMk/>
            <pc:sldMk cId="278965822" sldId="265"/>
            <ac:cxnSpMk id="73" creationId="{0FC6F898-81B5-46EB-8015-5A7E4580B479}"/>
          </ac:cxnSpMkLst>
        </pc:cxnChg>
      </pc:sldChg>
      <pc:sldChg chg="addSp delSp modSp add del replId">
        <pc:chgData name="Aishwarya Vantipuli" userId="S::vantipuli.a@northeastern.edu::8c088304-03eb-4e2b-bda8-179853ea27c4" providerId="AD" clId="Web-{4863DD20-9A3B-659F-F1F2-80076B6983D8}" dt="2021-03-05T21:20:35.069" v="664"/>
        <pc:sldMkLst>
          <pc:docMk/>
          <pc:sldMk cId="4229346734" sldId="266"/>
        </pc:sldMkLst>
        <pc:spChg chg="add mod">
          <ac:chgData name="Aishwarya Vantipuli" userId="S::vantipuli.a@northeastern.edu::8c088304-03eb-4e2b-bda8-179853ea27c4" providerId="AD" clId="Web-{4863DD20-9A3B-659F-F1F2-80076B6983D8}" dt="2021-03-05T20:50:43.238" v="503" actId="14100"/>
          <ac:spMkLst>
            <pc:docMk/>
            <pc:sldMk cId="4229346734" sldId="266"/>
            <ac:spMk id="2" creationId="{967ECEE5-6DCD-4B35-949E-CE5D94350C46}"/>
          </ac:spMkLst>
        </pc:spChg>
        <pc:spChg chg="del">
          <ac:chgData name="Aishwarya Vantipuli" userId="S::vantipuli.a@northeastern.edu::8c088304-03eb-4e2b-bda8-179853ea27c4" providerId="AD" clId="Web-{4863DD20-9A3B-659F-F1F2-80076B6983D8}" dt="2021-03-05T20:48:49.142" v="491"/>
          <ac:spMkLst>
            <pc:docMk/>
            <pc:sldMk cId="4229346734" sldId="266"/>
            <ac:spMk id="68" creationId="{50A2F827-5C0B-49B2-B808-9B0547D68BC6}"/>
          </ac:spMkLst>
        </pc:spChg>
        <pc:spChg chg="del mod">
          <ac:chgData name="Aishwarya Vantipuli" userId="S::vantipuli.a@northeastern.edu::8c088304-03eb-4e2b-bda8-179853ea27c4" providerId="AD" clId="Web-{4863DD20-9A3B-659F-F1F2-80076B6983D8}" dt="2021-03-05T20:48:45.642" v="490"/>
          <ac:spMkLst>
            <pc:docMk/>
            <pc:sldMk cId="4229346734" sldId="266"/>
            <ac:spMk id="72" creationId="{908017D0-A787-4E54-83BA-A12788AC446A}"/>
          </ac:spMkLst>
        </pc:spChg>
        <pc:picChg chg="mod modCrop">
          <ac:chgData name="Aishwarya Vantipuli" userId="S::vantipuli.a@northeastern.edu::8c088304-03eb-4e2b-bda8-179853ea27c4" providerId="AD" clId="Web-{4863DD20-9A3B-659F-F1F2-80076B6983D8}" dt="2021-03-05T20:49:33.784" v="496" actId="1076"/>
          <ac:picMkLst>
            <pc:docMk/>
            <pc:sldMk cId="4229346734" sldId="266"/>
            <ac:picMk id="64" creationId="{56DB65B7-36EE-495E-BBC2-BD6A808720EB}"/>
          </ac:picMkLst>
        </pc:picChg>
        <pc:cxnChg chg="del">
          <ac:chgData name="Aishwarya Vantipuli" userId="S::vantipuli.a@northeastern.edu::8c088304-03eb-4e2b-bda8-179853ea27c4" providerId="AD" clId="Web-{4863DD20-9A3B-659F-F1F2-80076B6983D8}" dt="2021-03-05T20:48:54.439" v="492"/>
          <ac:cxnSpMkLst>
            <pc:docMk/>
            <pc:sldMk cId="4229346734" sldId="266"/>
            <ac:cxnSpMk id="69" creationId="{92DCAF0C-E491-46C7-8B50-A401DD0515A9}"/>
          </ac:cxnSpMkLst>
        </pc:cxnChg>
        <pc:cxnChg chg="del">
          <ac:chgData name="Aishwarya Vantipuli" userId="S::vantipuli.a@northeastern.edu::8c088304-03eb-4e2b-bda8-179853ea27c4" providerId="AD" clId="Web-{4863DD20-9A3B-659F-F1F2-80076B6983D8}" dt="2021-03-05T20:49:03.096" v="493"/>
          <ac:cxnSpMkLst>
            <pc:docMk/>
            <pc:sldMk cId="4229346734" sldId="266"/>
            <ac:cxnSpMk id="73" creationId="{0FC6F898-81B5-46EB-8015-5A7E4580B479}"/>
          </ac:cxnSpMkLst>
        </pc:cxnChg>
      </pc:sldChg>
      <pc:sldChg chg="addSp delSp modSp new mod setBg">
        <pc:chgData name="Aishwarya Vantipuli" userId="S::vantipuli.a@northeastern.edu::8c088304-03eb-4e2b-bda8-179853ea27c4" providerId="AD" clId="Web-{4863DD20-9A3B-659F-F1F2-80076B6983D8}" dt="2021-03-05T22:23:48.455" v="945" actId="1076"/>
        <pc:sldMkLst>
          <pc:docMk/>
          <pc:sldMk cId="4114895707" sldId="267"/>
        </pc:sldMkLst>
        <pc:spChg chg="add mod">
          <ac:chgData name="Aishwarya Vantipuli" userId="S::vantipuli.a@northeastern.edu::8c088304-03eb-4e2b-bda8-179853ea27c4" providerId="AD" clId="Web-{4863DD20-9A3B-659F-F1F2-80076B6983D8}" dt="2021-03-05T22:23:36.064" v="943" actId="1076"/>
          <ac:spMkLst>
            <pc:docMk/>
            <pc:sldMk cId="4114895707" sldId="267"/>
            <ac:spMk id="3" creationId="{FD2D4927-61A3-4353-8300-79997FFB0167}"/>
          </ac:spMkLst>
        </pc:spChg>
        <pc:spChg chg="add mod">
          <ac:chgData name="Aishwarya Vantipuli" userId="S::vantipuli.a@northeastern.edu::8c088304-03eb-4e2b-bda8-179853ea27c4" providerId="AD" clId="Web-{4863DD20-9A3B-659F-F1F2-80076B6983D8}" dt="2021-03-05T22:23:43.142" v="944" actId="1076"/>
          <ac:spMkLst>
            <pc:docMk/>
            <pc:sldMk cId="4114895707" sldId="267"/>
            <ac:spMk id="5" creationId="{C24E6F7D-C3A6-4E28-A023-6A618A2BDEA3}"/>
          </ac:spMkLst>
        </pc:spChg>
        <pc:spChg chg="add">
          <ac:chgData name="Aishwarya Vantipuli" userId="S::vantipuli.a@northeastern.edu::8c088304-03eb-4e2b-bda8-179853ea27c4" providerId="AD" clId="Web-{4863DD20-9A3B-659F-F1F2-80076B6983D8}" dt="2021-03-05T21:03:43.550" v="506"/>
          <ac:spMkLst>
            <pc:docMk/>
            <pc:sldMk cId="4114895707" sldId="267"/>
            <ac:spMk id="7" creationId="{F3060C83-F051-4F0E-ABAD-AA0DFC48B218}"/>
          </ac:spMkLst>
        </pc:spChg>
        <pc:spChg chg="add del">
          <ac:chgData name="Aishwarya Vantipuli" userId="S::vantipuli.a@northeastern.edu::8c088304-03eb-4e2b-bda8-179853ea27c4" providerId="AD" clId="Web-{4863DD20-9A3B-659F-F1F2-80076B6983D8}" dt="2021-03-05T21:17:36.050" v="633"/>
          <ac:spMkLst>
            <pc:docMk/>
            <pc:sldMk cId="4114895707" sldId="267"/>
            <ac:spMk id="8" creationId="{9155BB7E-8124-41F6-8477-C38FB3ADB963}"/>
          </ac:spMkLst>
        </pc:spChg>
        <pc:spChg chg="add">
          <ac:chgData name="Aishwarya Vantipuli" userId="S::vantipuli.a@northeastern.edu::8c088304-03eb-4e2b-bda8-179853ea27c4" providerId="AD" clId="Web-{4863DD20-9A3B-659F-F1F2-80076B6983D8}" dt="2021-03-05T21:03:43.550" v="506"/>
          <ac:spMkLst>
            <pc:docMk/>
            <pc:sldMk cId="4114895707" sldId="267"/>
            <ac:spMk id="9" creationId="{83C98ABE-055B-441F-B07E-44F97F083C39}"/>
          </ac:spMkLst>
        </pc:spChg>
        <pc:spChg chg="add del mod">
          <ac:chgData name="Aishwarya Vantipuli" userId="S::vantipuli.a@northeastern.edu::8c088304-03eb-4e2b-bda8-179853ea27c4" providerId="AD" clId="Web-{4863DD20-9A3B-659F-F1F2-80076B6983D8}" dt="2021-03-05T21:18:35.145" v="648"/>
          <ac:spMkLst>
            <pc:docMk/>
            <pc:sldMk cId="4114895707" sldId="267"/>
            <ac:spMk id="10" creationId="{66A299CF-10EB-42AC-A0E9-7127BC389760}"/>
          </ac:spMkLst>
        </pc:spChg>
        <pc:spChg chg="add">
          <ac:chgData name="Aishwarya Vantipuli" userId="S::vantipuli.a@northeastern.edu::8c088304-03eb-4e2b-bda8-179853ea27c4" providerId="AD" clId="Web-{4863DD20-9A3B-659F-F1F2-80076B6983D8}" dt="2021-03-05T21:03:43.550" v="506"/>
          <ac:spMkLst>
            <pc:docMk/>
            <pc:sldMk cId="4114895707" sldId="267"/>
            <ac:spMk id="11" creationId="{29FDB030-9B49-4CED-8CCD-4D99382388AC}"/>
          </ac:spMkLst>
        </pc:spChg>
        <pc:spChg chg="add">
          <ac:chgData name="Aishwarya Vantipuli" userId="S::vantipuli.a@northeastern.edu::8c088304-03eb-4e2b-bda8-179853ea27c4" providerId="AD" clId="Web-{4863DD20-9A3B-659F-F1F2-80076B6983D8}" dt="2021-03-05T21:03:43.550" v="506"/>
          <ac:spMkLst>
            <pc:docMk/>
            <pc:sldMk cId="4114895707" sldId="267"/>
            <ac:spMk id="13" creationId="{3783CA14-24A1-485C-8B30-D6A5D87987AD}"/>
          </ac:spMkLst>
        </pc:spChg>
        <pc:spChg chg="add">
          <ac:chgData name="Aishwarya Vantipuli" userId="S::vantipuli.a@northeastern.edu::8c088304-03eb-4e2b-bda8-179853ea27c4" providerId="AD" clId="Web-{4863DD20-9A3B-659F-F1F2-80076B6983D8}" dt="2021-03-05T21:03:43.550" v="506"/>
          <ac:spMkLst>
            <pc:docMk/>
            <pc:sldMk cId="4114895707" sldId="267"/>
            <ac:spMk id="15" creationId="{9A97C86A-04D6-40F7-AE84-31AB43E6A846}"/>
          </ac:spMkLst>
        </pc:spChg>
        <pc:spChg chg="add mod">
          <ac:chgData name="Aishwarya Vantipuli" userId="S::vantipuli.a@northeastern.edu::8c088304-03eb-4e2b-bda8-179853ea27c4" providerId="AD" clId="Web-{4863DD20-9A3B-659F-F1F2-80076B6983D8}" dt="2021-03-05T22:23:48.455" v="945" actId="1076"/>
          <ac:spMkLst>
            <pc:docMk/>
            <pc:sldMk cId="4114895707" sldId="267"/>
            <ac:spMk id="16" creationId="{304EE8F7-3F3B-4313-863F-1466CB7C07BE}"/>
          </ac:spMkLst>
        </pc:spChg>
        <pc:spChg chg="add">
          <ac:chgData name="Aishwarya Vantipuli" userId="S::vantipuli.a@northeastern.edu::8c088304-03eb-4e2b-bda8-179853ea27c4" providerId="AD" clId="Web-{4863DD20-9A3B-659F-F1F2-80076B6983D8}" dt="2021-03-05T21:03:43.550" v="506"/>
          <ac:spMkLst>
            <pc:docMk/>
            <pc:sldMk cId="4114895707" sldId="267"/>
            <ac:spMk id="17" creationId="{FF9F2414-84E8-453E-B1F3-389FDE8192D9}"/>
          </ac:spMkLst>
        </pc:spChg>
        <pc:spChg chg="add">
          <ac:chgData name="Aishwarya Vantipuli" userId="S::vantipuli.a@northeastern.edu::8c088304-03eb-4e2b-bda8-179853ea27c4" providerId="AD" clId="Web-{4863DD20-9A3B-659F-F1F2-80076B6983D8}" dt="2021-03-05T21:03:43.550" v="506"/>
          <ac:spMkLst>
            <pc:docMk/>
            <pc:sldMk cId="4114895707" sldId="267"/>
            <ac:spMk id="19" creationId="{3ECA69A1-7536-43AC-85EF-C7106179F5ED}"/>
          </ac:spMkLst>
        </pc:spChg>
        <pc:spChg chg="add del">
          <ac:chgData name="Aishwarya Vantipuli" userId="S::vantipuli.a@northeastern.edu::8c088304-03eb-4e2b-bda8-179853ea27c4" providerId="AD" clId="Web-{4863DD20-9A3B-659F-F1F2-80076B6983D8}" dt="2021-03-05T21:18:30.988" v="646"/>
          <ac:spMkLst>
            <pc:docMk/>
            <pc:sldMk cId="4114895707" sldId="267"/>
            <ac:spMk id="22" creationId="{3B6B9733-BFEE-49F4-8117-36EB9BD948A6}"/>
          </ac:spMkLst>
        </pc:spChg>
        <pc:spChg chg="add mod">
          <ac:chgData name="Aishwarya Vantipuli" userId="S::vantipuli.a@northeastern.edu::8c088304-03eb-4e2b-bda8-179853ea27c4" providerId="AD" clId="Web-{4863DD20-9A3B-659F-F1F2-80076B6983D8}" dt="2021-03-05T22:23:04.673" v="940" actId="1076"/>
          <ac:spMkLst>
            <pc:docMk/>
            <pc:sldMk cId="4114895707" sldId="267"/>
            <ac:spMk id="24" creationId="{3F663B85-8398-47F6-BFBA-77AF17127D94}"/>
          </ac:spMkLst>
        </pc:spChg>
        <pc:picChg chg="add mod">
          <ac:chgData name="Aishwarya Vantipuli" userId="S::vantipuli.a@northeastern.edu::8c088304-03eb-4e2b-bda8-179853ea27c4" providerId="AD" clId="Web-{4863DD20-9A3B-659F-F1F2-80076B6983D8}" dt="2021-03-05T22:23:27.876" v="941" actId="1076"/>
          <ac:picMkLst>
            <pc:docMk/>
            <pc:sldMk cId="4114895707" sldId="267"/>
            <ac:picMk id="2" creationId="{5CBF7F81-3C5C-448F-B31F-47DA162363F4}"/>
          </ac:picMkLst>
        </pc:picChg>
        <pc:picChg chg="add mod">
          <ac:chgData name="Aishwarya Vantipuli" userId="S::vantipuli.a@northeastern.edu::8c088304-03eb-4e2b-bda8-179853ea27c4" providerId="AD" clId="Web-{4863DD20-9A3B-659F-F1F2-80076B6983D8}" dt="2021-03-05T22:23:30.532" v="942" actId="1076"/>
          <ac:picMkLst>
            <pc:docMk/>
            <pc:sldMk cId="4114895707" sldId="267"/>
            <ac:picMk id="4" creationId="{C3CB79C8-E9E0-40AA-886D-5D5589D4EF82}"/>
          </ac:picMkLst>
        </pc:picChg>
        <pc:picChg chg="add del">
          <ac:chgData name="Aishwarya Vantipuli" userId="S::vantipuli.a@northeastern.edu::8c088304-03eb-4e2b-bda8-179853ea27c4" providerId="AD" clId="Web-{4863DD20-9A3B-659F-F1F2-80076B6983D8}" dt="2021-03-05T21:08:50.540" v="541"/>
          <ac:picMkLst>
            <pc:docMk/>
            <pc:sldMk cId="4114895707" sldId="267"/>
            <ac:picMk id="6" creationId="{1873A391-5807-4510-B2AE-C3951BA969BC}"/>
          </ac:picMkLst>
        </pc:picChg>
      </pc:sldChg>
      <pc:sldChg chg="addSp delSp modSp new mod setBg">
        <pc:chgData name="Aishwarya Vantipuli" userId="S::vantipuli.a@northeastern.edu::8c088304-03eb-4e2b-bda8-179853ea27c4" providerId="AD" clId="Web-{4863DD20-9A3B-659F-F1F2-80076B6983D8}" dt="2021-03-05T22:25:09.785" v="960" actId="14100"/>
        <pc:sldMkLst>
          <pc:docMk/>
          <pc:sldMk cId="2286420245" sldId="268"/>
        </pc:sldMkLst>
        <pc:spChg chg="add mod">
          <ac:chgData name="Aishwarya Vantipuli" userId="S::vantipuli.a@northeastern.edu::8c088304-03eb-4e2b-bda8-179853ea27c4" providerId="AD" clId="Web-{4863DD20-9A3B-659F-F1F2-80076B6983D8}" dt="2021-03-05T22:24:39.300" v="953" actId="1076"/>
          <ac:spMkLst>
            <pc:docMk/>
            <pc:sldMk cId="2286420245" sldId="268"/>
            <ac:spMk id="3" creationId="{DEDBF283-DD29-4563-A53A-4940825C80DD}"/>
          </ac:spMkLst>
        </pc:spChg>
        <pc:spChg chg="add mod">
          <ac:chgData name="Aishwarya Vantipuli" userId="S::vantipuli.a@northeastern.edu::8c088304-03eb-4e2b-bda8-179853ea27c4" providerId="AD" clId="Web-{4863DD20-9A3B-659F-F1F2-80076B6983D8}" dt="2021-03-05T22:24:47.941" v="954" actId="1076"/>
          <ac:spMkLst>
            <pc:docMk/>
            <pc:sldMk cId="2286420245" sldId="268"/>
            <ac:spMk id="4" creationId="{31D8CB92-921E-431D-9A42-83FAEDE41C49}"/>
          </ac:spMkLst>
        </pc:spChg>
        <pc:spChg chg="add del">
          <ac:chgData name="Aishwarya Vantipuli" userId="S::vantipuli.a@northeastern.edu::8c088304-03eb-4e2b-bda8-179853ea27c4" providerId="AD" clId="Web-{4863DD20-9A3B-659F-F1F2-80076B6983D8}" dt="2021-03-05T21:16:08.470" v="601"/>
          <ac:spMkLst>
            <pc:docMk/>
            <pc:sldMk cId="2286420245" sldId="268"/>
            <ac:spMk id="6" creationId="{EB4913D1-A1CF-496E-9941-9FB954614B81}"/>
          </ac:spMkLst>
        </pc:spChg>
        <pc:spChg chg="add">
          <ac:chgData name="Aishwarya Vantipuli" userId="S::vantipuli.a@northeastern.edu::8c088304-03eb-4e2b-bda8-179853ea27c4" providerId="AD" clId="Web-{4863DD20-9A3B-659F-F1F2-80076B6983D8}" dt="2021-03-05T21:10:02.870" v="548"/>
          <ac:spMkLst>
            <pc:docMk/>
            <pc:sldMk cId="2286420245" sldId="268"/>
            <ac:spMk id="7" creationId="{F3060C83-F051-4F0E-ABAD-AA0DFC48B218}"/>
          </ac:spMkLst>
        </pc:spChg>
        <pc:spChg chg="add del mod">
          <ac:chgData name="Aishwarya Vantipuli" userId="S::vantipuli.a@northeastern.edu::8c088304-03eb-4e2b-bda8-179853ea27c4" providerId="AD" clId="Web-{4863DD20-9A3B-659F-F1F2-80076B6983D8}" dt="2021-03-05T21:19:26.224" v="655"/>
          <ac:spMkLst>
            <pc:docMk/>
            <pc:sldMk cId="2286420245" sldId="268"/>
            <ac:spMk id="8" creationId="{14B4A388-3796-41F1-B59B-091277DA615A}"/>
          </ac:spMkLst>
        </pc:spChg>
        <pc:spChg chg="add">
          <ac:chgData name="Aishwarya Vantipuli" userId="S::vantipuli.a@northeastern.edu::8c088304-03eb-4e2b-bda8-179853ea27c4" providerId="AD" clId="Web-{4863DD20-9A3B-659F-F1F2-80076B6983D8}" dt="2021-03-05T21:10:02.870" v="548"/>
          <ac:spMkLst>
            <pc:docMk/>
            <pc:sldMk cId="2286420245" sldId="268"/>
            <ac:spMk id="9" creationId="{83C98ABE-055B-441F-B07E-44F97F083C39}"/>
          </ac:spMkLst>
        </pc:spChg>
        <pc:spChg chg="add">
          <ac:chgData name="Aishwarya Vantipuli" userId="S::vantipuli.a@northeastern.edu::8c088304-03eb-4e2b-bda8-179853ea27c4" providerId="AD" clId="Web-{4863DD20-9A3B-659F-F1F2-80076B6983D8}" dt="2021-03-05T21:10:02.870" v="548"/>
          <ac:spMkLst>
            <pc:docMk/>
            <pc:sldMk cId="2286420245" sldId="268"/>
            <ac:spMk id="11" creationId="{29FDB030-9B49-4CED-8CCD-4D99382388AC}"/>
          </ac:spMkLst>
        </pc:spChg>
        <pc:spChg chg="add">
          <ac:chgData name="Aishwarya Vantipuli" userId="S::vantipuli.a@northeastern.edu::8c088304-03eb-4e2b-bda8-179853ea27c4" providerId="AD" clId="Web-{4863DD20-9A3B-659F-F1F2-80076B6983D8}" dt="2021-03-05T21:10:02.870" v="548"/>
          <ac:spMkLst>
            <pc:docMk/>
            <pc:sldMk cId="2286420245" sldId="268"/>
            <ac:spMk id="13" creationId="{3783CA14-24A1-485C-8B30-D6A5D87987AD}"/>
          </ac:spMkLst>
        </pc:spChg>
        <pc:spChg chg="add">
          <ac:chgData name="Aishwarya Vantipuli" userId="S::vantipuli.a@northeastern.edu::8c088304-03eb-4e2b-bda8-179853ea27c4" providerId="AD" clId="Web-{4863DD20-9A3B-659F-F1F2-80076B6983D8}" dt="2021-03-05T21:10:02.870" v="548"/>
          <ac:spMkLst>
            <pc:docMk/>
            <pc:sldMk cId="2286420245" sldId="268"/>
            <ac:spMk id="15" creationId="{9A97C86A-04D6-40F7-AE84-31AB43E6A846}"/>
          </ac:spMkLst>
        </pc:spChg>
        <pc:spChg chg="add mod">
          <ac:chgData name="Aishwarya Vantipuli" userId="S::vantipuli.a@northeastern.edu::8c088304-03eb-4e2b-bda8-179853ea27c4" providerId="AD" clId="Web-{4863DD20-9A3B-659F-F1F2-80076B6983D8}" dt="2021-03-05T22:24:51.988" v="955" actId="1076"/>
          <ac:spMkLst>
            <pc:docMk/>
            <pc:sldMk cId="2286420245" sldId="268"/>
            <ac:spMk id="16" creationId="{F90EAEA8-4E46-43E6-A293-011263DBAA25}"/>
          </ac:spMkLst>
        </pc:spChg>
        <pc:spChg chg="add">
          <ac:chgData name="Aishwarya Vantipuli" userId="S::vantipuli.a@northeastern.edu::8c088304-03eb-4e2b-bda8-179853ea27c4" providerId="AD" clId="Web-{4863DD20-9A3B-659F-F1F2-80076B6983D8}" dt="2021-03-05T21:10:02.870" v="548"/>
          <ac:spMkLst>
            <pc:docMk/>
            <pc:sldMk cId="2286420245" sldId="268"/>
            <ac:spMk id="17" creationId="{FF9F2414-84E8-453E-B1F3-389FDE8192D9}"/>
          </ac:spMkLst>
        </pc:spChg>
        <pc:spChg chg="add del mod">
          <ac:chgData name="Aishwarya Vantipuli" userId="S::vantipuli.a@northeastern.edu::8c088304-03eb-4e2b-bda8-179853ea27c4" providerId="AD" clId="Web-{4863DD20-9A3B-659F-F1F2-80076B6983D8}" dt="2021-03-05T21:19:34.568" v="658"/>
          <ac:spMkLst>
            <pc:docMk/>
            <pc:sldMk cId="2286420245" sldId="268"/>
            <ac:spMk id="18" creationId="{5BC0CA4C-A734-443E-B822-1FECA8E8F7E2}"/>
          </ac:spMkLst>
        </pc:spChg>
        <pc:spChg chg="add">
          <ac:chgData name="Aishwarya Vantipuli" userId="S::vantipuli.a@northeastern.edu::8c088304-03eb-4e2b-bda8-179853ea27c4" providerId="AD" clId="Web-{4863DD20-9A3B-659F-F1F2-80076B6983D8}" dt="2021-03-05T21:10:02.870" v="548"/>
          <ac:spMkLst>
            <pc:docMk/>
            <pc:sldMk cId="2286420245" sldId="268"/>
            <ac:spMk id="19" creationId="{3ECA69A1-7536-43AC-85EF-C7106179F5ED}"/>
          </ac:spMkLst>
        </pc:spChg>
        <pc:spChg chg="add del mod">
          <ac:chgData name="Aishwarya Vantipuli" userId="S::vantipuli.a@northeastern.edu::8c088304-03eb-4e2b-bda8-179853ea27c4" providerId="AD" clId="Web-{4863DD20-9A3B-659F-F1F2-80076B6983D8}" dt="2021-03-05T21:19:31.490" v="656"/>
          <ac:spMkLst>
            <pc:docMk/>
            <pc:sldMk cId="2286420245" sldId="268"/>
            <ac:spMk id="20" creationId="{2B17E188-7164-4DB6-BB13-E80D2CCF1A52}"/>
          </ac:spMkLst>
        </pc:spChg>
        <pc:spChg chg="add mod">
          <ac:chgData name="Aishwarya Vantipuli" userId="S::vantipuli.a@northeastern.edu::8c088304-03eb-4e2b-bda8-179853ea27c4" providerId="AD" clId="Web-{4863DD20-9A3B-659F-F1F2-80076B6983D8}" dt="2021-03-05T22:25:09.785" v="960" actId="14100"/>
          <ac:spMkLst>
            <pc:docMk/>
            <pc:sldMk cId="2286420245" sldId="268"/>
            <ac:spMk id="22" creationId="{242F2C83-21FC-4DA3-8455-B21FE6A28D22}"/>
          </ac:spMkLst>
        </pc:spChg>
        <pc:picChg chg="add mod">
          <ac:chgData name="Aishwarya Vantipuli" userId="S::vantipuli.a@northeastern.edu::8c088304-03eb-4e2b-bda8-179853ea27c4" providerId="AD" clId="Web-{4863DD20-9A3B-659F-F1F2-80076B6983D8}" dt="2021-03-05T22:24:13.627" v="949" actId="1076"/>
          <ac:picMkLst>
            <pc:docMk/>
            <pc:sldMk cId="2286420245" sldId="268"/>
            <ac:picMk id="2" creationId="{EF82C856-DD7E-4D99-9E0A-1B5FA0A85864}"/>
          </ac:picMkLst>
        </pc:picChg>
        <pc:picChg chg="add mod">
          <ac:chgData name="Aishwarya Vantipuli" userId="S::vantipuli.a@northeastern.edu::8c088304-03eb-4e2b-bda8-179853ea27c4" providerId="AD" clId="Web-{4863DD20-9A3B-659F-F1F2-80076B6983D8}" dt="2021-03-05T22:24:21.690" v="950" actId="1076"/>
          <ac:picMkLst>
            <pc:docMk/>
            <pc:sldMk cId="2286420245" sldId="268"/>
            <ac:picMk id="5" creationId="{F5546750-942F-48E0-AD38-ED557E4FB007}"/>
          </ac:picMkLst>
        </pc:picChg>
      </pc:sldChg>
      <pc:sldChg chg="new del">
        <pc:chgData name="Aishwarya Vantipuli" userId="S::vantipuli.a@northeastern.edu::8c088304-03eb-4e2b-bda8-179853ea27c4" providerId="AD" clId="Web-{4863DD20-9A3B-659F-F1F2-80076B6983D8}" dt="2021-03-05T21:20:58.773" v="666"/>
        <pc:sldMkLst>
          <pc:docMk/>
          <pc:sldMk cId="2137130192" sldId="269"/>
        </pc:sldMkLst>
      </pc:sldChg>
      <pc:sldChg chg="delSp modSp add ord replId">
        <pc:chgData name="Aishwarya Vantipuli" userId="S::vantipuli.a@northeastern.edu::8c088304-03eb-4e2b-bda8-179853ea27c4" providerId="AD" clId="Web-{4863DD20-9A3B-659F-F1F2-80076B6983D8}" dt="2021-03-05T21:21:28.070" v="690"/>
        <pc:sldMkLst>
          <pc:docMk/>
          <pc:sldMk cId="3432443062" sldId="269"/>
        </pc:sldMkLst>
        <pc:spChg chg="del">
          <ac:chgData name="Aishwarya Vantipuli" userId="S::vantipuli.a@northeastern.edu::8c088304-03eb-4e2b-bda8-179853ea27c4" providerId="AD" clId="Web-{4863DD20-9A3B-659F-F1F2-80076B6983D8}" dt="2021-03-05T21:21:25.773" v="688"/>
          <ac:spMkLst>
            <pc:docMk/>
            <pc:sldMk cId="3432443062" sldId="269"/>
            <ac:spMk id="2" creationId="{3BD15B1A-E72F-41D8-A769-6E7DDCCF5114}"/>
          </ac:spMkLst>
        </pc:spChg>
        <pc:spChg chg="del mod">
          <ac:chgData name="Aishwarya Vantipuli" userId="S::vantipuli.a@northeastern.edu::8c088304-03eb-4e2b-bda8-179853ea27c4" providerId="AD" clId="Web-{4863DD20-9A3B-659F-F1F2-80076B6983D8}" dt="2021-03-05T21:21:24.398" v="687"/>
          <ac:spMkLst>
            <pc:docMk/>
            <pc:sldMk cId="3432443062" sldId="269"/>
            <ac:spMk id="3" creationId="{724DCF4C-8426-4F3B-A550-A40F409BDD86}"/>
          </ac:spMkLst>
        </pc:spChg>
        <pc:spChg chg="mod">
          <ac:chgData name="Aishwarya Vantipuli" userId="S::vantipuli.a@northeastern.edu::8c088304-03eb-4e2b-bda8-179853ea27c4" providerId="AD" clId="Web-{4863DD20-9A3B-659F-F1F2-80076B6983D8}" dt="2021-03-05T21:21:14.585" v="672" actId="20577"/>
          <ac:spMkLst>
            <pc:docMk/>
            <pc:sldMk cId="3432443062" sldId="269"/>
            <ac:spMk id="4" creationId="{9B181370-4B50-4A22-8AFD-E001318B61B4}"/>
          </ac:spMkLst>
        </pc:spChg>
        <pc:spChg chg="del">
          <ac:chgData name="Aishwarya Vantipuli" userId="S::vantipuli.a@northeastern.edu::8c088304-03eb-4e2b-bda8-179853ea27c4" providerId="AD" clId="Web-{4863DD20-9A3B-659F-F1F2-80076B6983D8}" dt="2021-03-05T21:21:21.507" v="683"/>
          <ac:spMkLst>
            <pc:docMk/>
            <pc:sldMk cId="3432443062" sldId="269"/>
            <ac:spMk id="52" creationId="{CC32BFAB-728E-47AF-8113-DD473FF1BE6C}"/>
          </ac:spMkLst>
        </pc:spChg>
        <pc:spChg chg="del">
          <ac:chgData name="Aishwarya Vantipuli" userId="S::vantipuli.a@northeastern.edu::8c088304-03eb-4e2b-bda8-179853ea27c4" providerId="AD" clId="Web-{4863DD20-9A3B-659F-F1F2-80076B6983D8}" dt="2021-03-05T21:21:21.507" v="682"/>
          <ac:spMkLst>
            <pc:docMk/>
            <pc:sldMk cId="3432443062" sldId="269"/>
            <ac:spMk id="53" creationId="{D6343D8D-390C-40A2-A6B9-C2A3DC9DEB6D}"/>
          </ac:spMkLst>
        </pc:spChg>
        <pc:spChg chg="del">
          <ac:chgData name="Aishwarya Vantipuli" userId="S::vantipuli.a@northeastern.edu::8c088304-03eb-4e2b-bda8-179853ea27c4" providerId="AD" clId="Web-{4863DD20-9A3B-659F-F1F2-80076B6983D8}" dt="2021-03-05T21:21:21.507" v="681"/>
          <ac:spMkLst>
            <pc:docMk/>
            <pc:sldMk cId="3432443062" sldId="269"/>
            <ac:spMk id="56" creationId="{B941CE87-C706-4535-8DDD-A7BE59707CD6}"/>
          </ac:spMkLst>
        </pc:spChg>
        <pc:spChg chg="del">
          <ac:chgData name="Aishwarya Vantipuli" userId="S::vantipuli.a@northeastern.edu::8c088304-03eb-4e2b-bda8-179853ea27c4" providerId="AD" clId="Web-{4863DD20-9A3B-659F-F1F2-80076B6983D8}" dt="2021-03-05T21:21:21.507" v="680"/>
          <ac:spMkLst>
            <pc:docMk/>
            <pc:sldMk cId="3432443062" sldId="269"/>
            <ac:spMk id="57" creationId="{EE1CD175-F3CF-4AAA-AAB7-F2D855651DAA}"/>
          </ac:spMkLst>
        </pc:spChg>
        <pc:spChg chg="del">
          <ac:chgData name="Aishwarya Vantipuli" userId="S::vantipuli.a@northeastern.edu::8c088304-03eb-4e2b-bda8-179853ea27c4" providerId="AD" clId="Web-{4863DD20-9A3B-659F-F1F2-80076B6983D8}" dt="2021-03-05T21:21:21.507" v="679"/>
          <ac:spMkLst>
            <pc:docMk/>
            <pc:sldMk cId="3432443062" sldId="269"/>
            <ac:spMk id="58" creationId="{744F4444-3745-4873-9EF9-4A51C9DA6E6A}"/>
          </ac:spMkLst>
        </pc:spChg>
        <pc:spChg chg="del">
          <ac:chgData name="Aishwarya Vantipuli" userId="S::vantipuli.a@northeastern.edu::8c088304-03eb-4e2b-bda8-179853ea27c4" providerId="AD" clId="Web-{4863DD20-9A3B-659F-F1F2-80076B6983D8}" dt="2021-03-05T21:21:21.507" v="678"/>
          <ac:spMkLst>
            <pc:docMk/>
            <pc:sldMk cId="3432443062" sldId="269"/>
            <ac:spMk id="59" creationId="{E69B41EB-D35B-4239-84F3-CCA93475EA41}"/>
          </ac:spMkLst>
        </pc:spChg>
        <pc:spChg chg="del">
          <ac:chgData name="Aishwarya Vantipuli" userId="S::vantipuli.a@northeastern.edu::8c088304-03eb-4e2b-bda8-179853ea27c4" providerId="AD" clId="Web-{4863DD20-9A3B-659F-F1F2-80076B6983D8}" dt="2021-03-05T21:21:21.507" v="677"/>
          <ac:spMkLst>
            <pc:docMk/>
            <pc:sldMk cId="3432443062" sldId="269"/>
            <ac:spMk id="60" creationId="{7FCB6A5A-8AE6-4F67-A85E-34B37F89DD76}"/>
          </ac:spMkLst>
        </pc:spChg>
        <pc:spChg chg="del">
          <ac:chgData name="Aishwarya Vantipuli" userId="S::vantipuli.a@northeastern.edu::8c088304-03eb-4e2b-bda8-179853ea27c4" providerId="AD" clId="Web-{4863DD20-9A3B-659F-F1F2-80076B6983D8}" dt="2021-03-05T21:21:21.507" v="676"/>
          <ac:spMkLst>
            <pc:docMk/>
            <pc:sldMk cId="3432443062" sldId="269"/>
            <ac:spMk id="61" creationId="{BE0B2A98-C820-405C-A450-6BF2BCA557C8}"/>
          </ac:spMkLst>
        </pc:spChg>
        <pc:spChg chg="del">
          <ac:chgData name="Aishwarya Vantipuli" userId="S::vantipuli.a@northeastern.edu::8c088304-03eb-4e2b-bda8-179853ea27c4" providerId="AD" clId="Web-{4863DD20-9A3B-659F-F1F2-80076B6983D8}" dt="2021-03-05T21:21:28.070" v="690"/>
          <ac:spMkLst>
            <pc:docMk/>
            <pc:sldMk cId="3432443062" sldId="269"/>
            <ac:spMk id="62" creationId="{4D573D39-DA60-4485-B824-780CF3DF6181}"/>
          </ac:spMkLst>
        </pc:spChg>
        <pc:spChg chg="del">
          <ac:chgData name="Aishwarya Vantipuli" userId="S::vantipuli.a@northeastern.edu::8c088304-03eb-4e2b-bda8-179853ea27c4" providerId="AD" clId="Web-{4863DD20-9A3B-659F-F1F2-80076B6983D8}" dt="2021-03-05T21:21:28.070" v="689"/>
          <ac:spMkLst>
            <pc:docMk/>
            <pc:sldMk cId="3432443062" sldId="269"/>
            <ac:spMk id="63" creationId="{86444E19-2735-44BD-9145-7EF87A8541DE}"/>
          </ac:spMkLst>
        </pc:spChg>
        <pc:picChg chg="del">
          <ac:chgData name="Aishwarya Vantipuli" userId="S::vantipuli.a@northeastern.edu::8c088304-03eb-4e2b-bda8-179853ea27c4" providerId="AD" clId="Web-{4863DD20-9A3B-659F-F1F2-80076B6983D8}" dt="2021-03-05T21:21:21.507" v="675"/>
          <ac:picMkLst>
            <pc:docMk/>
            <pc:sldMk cId="3432443062" sldId="269"/>
            <ac:picMk id="21" creationId="{69CE069C-C84B-4093-97A8-FCD09C28A8AA}"/>
          </ac:picMkLst>
        </pc:picChg>
        <pc:picChg chg="del">
          <ac:chgData name="Aishwarya Vantipuli" userId="S::vantipuli.a@northeastern.edu::8c088304-03eb-4e2b-bda8-179853ea27c4" providerId="AD" clId="Web-{4863DD20-9A3B-659F-F1F2-80076B6983D8}" dt="2021-03-05T21:21:21.507" v="674"/>
          <ac:picMkLst>
            <pc:docMk/>
            <pc:sldMk cId="3432443062" sldId="269"/>
            <ac:picMk id="22" creationId="{6470E224-D153-493C-9D69-E7BD20352BAE}"/>
          </ac:picMkLst>
        </pc:picChg>
        <pc:picChg chg="del">
          <ac:chgData name="Aishwarya Vantipuli" userId="S::vantipuli.a@northeastern.edu::8c088304-03eb-4e2b-bda8-179853ea27c4" providerId="AD" clId="Web-{4863DD20-9A3B-659F-F1F2-80076B6983D8}" dt="2021-03-05T21:21:21.507" v="686"/>
          <ac:picMkLst>
            <pc:docMk/>
            <pc:sldMk cId="3432443062" sldId="269"/>
            <ac:picMk id="48" creationId="{4ADCC78A-2BD4-49F9-81D0-039FB75CA9D2}"/>
          </ac:picMkLst>
        </pc:picChg>
        <pc:picChg chg="del">
          <ac:chgData name="Aishwarya Vantipuli" userId="S::vantipuli.a@northeastern.edu::8c088304-03eb-4e2b-bda8-179853ea27c4" providerId="AD" clId="Web-{4863DD20-9A3B-659F-F1F2-80076B6983D8}" dt="2021-03-05T21:21:21.507" v="685"/>
          <ac:picMkLst>
            <pc:docMk/>
            <pc:sldMk cId="3432443062" sldId="269"/>
            <ac:picMk id="50" creationId="{AAFDE01A-99C7-4C40-899F-04F86CDC5ACE}"/>
          </ac:picMkLst>
        </pc:picChg>
        <pc:picChg chg="del">
          <ac:chgData name="Aishwarya Vantipuli" userId="S::vantipuli.a@northeastern.edu::8c088304-03eb-4e2b-bda8-179853ea27c4" providerId="AD" clId="Web-{4863DD20-9A3B-659F-F1F2-80076B6983D8}" dt="2021-03-05T21:21:21.507" v="684"/>
          <ac:picMkLst>
            <pc:docMk/>
            <pc:sldMk cId="3432443062" sldId="269"/>
            <ac:picMk id="51" creationId="{D4241B0D-148B-4427-97CD-533C3B5BFF65}"/>
          </ac:picMkLst>
        </pc:picChg>
      </pc:sldChg>
      <pc:sldChg chg="add del replId">
        <pc:chgData name="Aishwarya Vantipuli" userId="S::vantipuli.a@northeastern.edu::8c088304-03eb-4e2b-bda8-179853ea27c4" providerId="AD" clId="Web-{4863DD20-9A3B-659F-F1F2-80076B6983D8}" dt="2021-03-05T21:14:39.062" v="558"/>
        <pc:sldMkLst>
          <pc:docMk/>
          <pc:sldMk cId="3886319911" sldId="269"/>
        </pc:sldMkLst>
      </pc:sldChg>
      <pc:sldChg chg="addSp delSp modSp add replId">
        <pc:chgData name="Aishwarya Vantipuli" userId="S::vantipuli.a@northeastern.edu::8c088304-03eb-4e2b-bda8-179853ea27c4" providerId="AD" clId="Web-{4863DD20-9A3B-659F-F1F2-80076B6983D8}" dt="2021-03-05T22:31:37.980" v="965"/>
        <pc:sldMkLst>
          <pc:docMk/>
          <pc:sldMk cId="610647629" sldId="270"/>
        </pc:sldMkLst>
        <pc:spChg chg="add del mod">
          <ac:chgData name="Aishwarya Vantipuli" userId="S::vantipuli.a@northeastern.edu::8c088304-03eb-4e2b-bda8-179853ea27c4" providerId="AD" clId="Web-{4863DD20-9A3B-659F-F1F2-80076B6983D8}" dt="2021-03-05T22:31:37.980" v="965"/>
          <ac:spMkLst>
            <pc:docMk/>
            <pc:sldMk cId="610647629" sldId="270"/>
            <ac:spMk id="2" creationId="{DFB6E8B9-C46E-4B93-9D06-39DA2061AF31}"/>
          </ac:spMkLst>
        </pc:spChg>
        <pc:spChg chg="mod">
          <ac:chgData name="Aishwarya Vantipuli" userId="S::vantipuli.a@northeastern.edu::8c088304-03eb-4e2b-bda8-179853ea27c4" providerId="AD" clId="Web-{4863DD20-9A3B-659F-F1F2-80076B6983D8}" dt="2021-03-05T22:31:37.980" v="965"/>
          <ac:spMkLst>
            <pc:docMk/>
            <pc:sldMk cId="610647629" sldId="270"/>
            <ac:spMk id="4" creationId="{9B181370-4B50-4A22-8AFD-E001318B61B4}"/>
          </ac:spMkLst>
        </pc:spChg>
        <pc:spChg chg="del">
          <ac:chgData name="Aishwarya Vantipuli" userId="S::vantipuli.a@northeastern.edu::8c088304-03eb-4e2b-bda8-179853ea27c4" providerId="AD" clId="Web-{4863DD20-9A3B-659F-F1F2-80076B6983D8}" dt="2021-03-05T22:31:37.980" v="965"/>
          <ac:spMkLst>
            <pc:docMk/>
            <pc:sldMk cId="610647629" sldId="270"/>
            <ac:spMk id="23" creationId="{9D3A9E89-033E-4C4A-8C41-416DABFFD307}"/>
          </ac:spMkLst>
        </pc:spChg>
        <pc:spChg chg="del">
          <ac:chgData name="Aishwarya Vantipuli" userId="S::vantipuli.a@northeastern.edu::8c088304-03eb-4e2b-bda8-179853ea27c4" providerId="AD" clId="Web-{4863DD20-9A3B-659F-F1F2-80076B6983D8}" dt="2021-03-05T22:31:37.980" v="965"/>
          <ac:spMkLst>
            <pc:docMk/>
            <pc:sldMk cId="610647629" sldId="270"/>
            <ac:spMk id="25" creationId="{86293361-111E-427D-8E5B-256944AC8395}"/>
          </ac:spMkLst>
        </pc:spChg>
        <pc:spChg chg="del">
          <ac:chgData name="Aishwarya Vantipuli" userId="S::vantipuli.a@northeastern.edu::8c088304-03eb-4e2b-bda8-179853ea27c4" providerId="AD" clId="Web-{4863DD20-9A3B-659F-F1F2-80076B6983D8}" dt="2021-03-05T22:31:37.980" v="965"/>
          <ac:spMkLst>
            <pc:docMk/>
            <pc:sldMk cId="610647629" sldId="270"/>
            <ac:spMk id="49" creationId="{78907291-9D6D-4740-81DB-441477BCA279}"/>
          </ac:spMkLst>
        </pc:spChg>
        <pc:spChg chg="add">
          <ac:chgData name="Aishwarya Vantipuli" userId="S::vantipuli.a@northeastern.edu::8c088304-03eb-4e2b-bda8-179853ea27c4" providerId="AD" clId="Web-{4863DD20-9A3B-659F-F1F2-80076B6983D8}" dt="2021-03-05T22:31:37.980" v="965"/>
          <ac:spMkLst>
            <pc:docMk/>
            <pc:sldMk cId="610647629" sldId="270"/>
            <ac:spMk id="55" creationId="{46C2E80F-49A6-4372-B103-219D417A55ED}"/>
          </ac:spMkLst>
        </pc:spChg>
        <pc:grpChg chg="del">
          <ac:chgData name="Aishwarya Vantipuli" userId="S::vantipuli.a@northeastern.edu::8c088304-03eb-4e2b-bda8-179853ea27c4" providerId="AD" clId="Web-{4863DD20-9A3B-659F-F1F2-80076B6983D8}" dt="2021-03-05T22:31:37.980" v="965"/>
          <ac:grpSpMkLst>
            <pc:docMk/>
            <pc:sldMk cId="610647629" sldId="270"/>
            <ac:grpSpMk id="27" creationId="{A41D73DD-160B-4885-A9CF-94EADD70D421}"/>
          </ac:grpSpMkLst>
        </pc:grpChg>
        <pc:graphicFrameChg chg="add">
          <ac:chgData name="Aishwarya Vantipuli" userId="S::vantipuli.a@northeastern.edu::8c088304-03eb-4e2b-bda8-179853ea27c4" providerId="AD" clId="Web-{4863DD20-9A3B-659F-F1F2-80076B6983D8}" dt="2021-03-05T22:31:37.980" v="965"/>
          <ac:graphicFrameMkLst>
            <pc:docMk/>
            <pc:sldMk cId="610647629" sldId="270"/>
            <ac:graphicFrameMk id="51" creationId="{E758AEF0-F017-4F4A-A3DC-1B2FC2D9895E}"/>
          </ac:graphicFrameMkLst>
        </pc:graphicFrameChg>
      </pc:sldChg>
      <pc:sldChg chg="addSp delSp modSp new mod setBg">
        <pc:chgData name="Aishwarya Vantipuli" userId="S::vantipuli.a@northeastern.edu::8c088304-03eb-4e2b-bda8-179853ea27c4" providerId="AD" clId="Web-{4863DD20-9A3B-659F-F1F2-80076B6983D8}" dt="2021-03-05T22:21:34.264" v="917" actId="1076"/>
        <pc:sldMkLst>
          <pc:docMk/>
          <pc:sldMk cId="3875687799" sldId="271"/>
        </pc:sldMkLst>
        <pc:spChg chg="add del mod">
          <ac:chgData name="Aishwarya Vantipuli" userId="S::vantipuli.a@northeastern.edu::8c088304-03eb-4e2b-bda8-179853ea27c4" providerId="AD" clId="Web-{4863DD20-9A3B-659F-F1F2-80076B6983D8}" dt="2021-03-05T22:21:34.264" v="917" actId="1076"/>
          <ac:spMkLst>
            <pc:docMk/>
            <pc:sldMk cId="3875687799" sldId="271"/>
            <ac:spMk id="3" creationId="{69C9BE36-8246-4102-9684-6854D89F2E30}"/>
          </ac:spMkLst>
        </pc:spChg>
        <pc:spChg chg="add">
          <ac:chgData name="Aishwarya Vantipuli" userId="S::vantipuli.a@northeastern.edu::8c088304-03eb-4e2b-bda8-179853ea27c4" providerId="AD" clId="Web-{4863DD20-9A3B-659F-F1F2-80076B6983D8}" dt="2021-03-05T22:16:23.539" v="904"/>
          <ac:spMkLst>
            <pc:docMk/>
            <pc:sldMk cId="3875687799" sldId="271"/>
            <ac:spMk id="4" creationId="{F3060C83-F051-4F0E-ABAD-AA0DFC48B218}"/>
          </ac:spMkLst>
        </pc:spChg>
        <pc:spChg chg="add">
          <ac:chgData name="Aishwarya Vantipuli" userId="S::vantipuli.a@northeastern.edu::8c088304-03eb-4e2b-bda8-179853ea27c4" providerId="AD" clId="Web-{4863DD20-9A3B-659F-F1F2-80076B6983D8}" dt="2021-03-05T22:16:23.539" v="904"/>
          <ac:spMkLst>
            <pc:docMk/>
            <pc:sldMk cId="3875687799" sldId="271"/>
            <ac:spMk id="5" creationId="{83C98ABE-055B-441F-B07E-44F97F083C39}"/>
          </ac:spMkLst>
        </pc:spChg>
        <pc:spChg chg="add">
          <ac:chgData name="Aishwarya Vantipuli" userId="S::vantipuli.a@northeastern.edu::8c088304-03eb-4e2b-bda8-179853ea27c4" providerId="AD" clId="Web-{4863DD20-9A3B-659F-F1F2-80076B6983D8}" dt="2021-03-05T22:16:23.539" v="904"/>
          <ac:spMkLst>
            <pc:docMk/>
            <pc:sldMk cId="3875687799" sldId="271"/>
            <ac:spMk id="6" creationId="{3783CA14-24A1-485C-8B30-D6A5D87987AD}"/>
          </ac:spMkLst>
        </pc:spChg>
        <pc:spChg chg="add del">
          <ac:chgData name="Aishwarya Vantipuli" userId="S::vantipuli.a@northeastern.edu::8c088304-03eb-4e2b-bda8-179853ea27c4" providerId="AD" clId="Web-{4863DD20-9A3B-659F-F1F2-80076B6983D8}" dt="2021-03-05T22:16:23.539" v="903"/>
          <ac:spMkLst>
            <pc:docMk/>
            <pc:sldMk cId="3875687799" sldId="271"/>
            <ac:spMk id="7" creationId="{86FF76B9-219D-4469-AF87-0236D29032F1}"/>
          </ac:spMkLst>
        </pc:spChg>
        <pc:spChg chg="add">
          <ac:chgData name="Aishwarya Vantipuli" userId="S::vantipuli.a@northeastern.edu::8c088304-03eb-4e2b-bda8-179853ea27c4" providerId="AD" clId="Web-{4863DD20-9A3B-659F-F1F2-80076B6983D8}" dt="2021-03-05T22:16:23.539" v="904"/>
          <ac:spMkLst>
            <pc:docMk/>
            <pc:sldMk cId="3875687799" sldId="271"/>
            <ac:spMk id="8" creationId="{9A97C86A-04D6-40F7-AE84-31AB43E6A846}"/>
          </ac:spMkLst>
        </pc:spChg>
        <pc:spChg chg="add">
          <ac:chgData name="Aishwarya Vantipuli" userId="S::vantipuli.a@northeastern.edu::8c088304-03eb-4e2b-bda8-179853ea27c4" providerId="AD" clId="Web-{4863DD20-9A3B-659F-F1F2-80076B6983D8}" dt="2021-03-05T22:16:23.539" v="904"/>
          <ac:spMkLst>
            <pc:docMk/>
            <pc:sldMk cId="3875687799" sldId="271"/>
            <ac:spMk id="11" creationId="{29FDB030-9B49-4CED-8CCD-4D99382388AC}"/>
          </ac:spMkLst>
        </pc:spChg>
        <pc:spChg chg="add del">
          <ac:chgData name="Aishwarya Vantipuli" userId="S::vantipuli.a@northeastern.edu::8c088304-03eb-4e2b-bda8-179853ea27c4" providerId="AD" clId="Web-{4863DD20-9A3B-659F-F1F2-80076B6983D8}" dt="2021-03-05T22:16:23.539" v="903"/>
          <ac:spMkLst>
            <pc:docMk/>
            <pc:sldMk cId="3875687799" sldId="271"/>
            <ac:spMk id="13" creationId="{2E80C965-DB6D-4F81-9E9E-B027384D0BD6}"/>
          </ac:spMkLst>
        </pc:spChg>
        <pc:spChg chg="add del">
          <ac:chgData name="Aishwarya Vantipuli" userId="S::vantipuli.a@northeastern.edu::8c088304-03eb-4e2b-bda8-179853ea27c4" providerId="AD" clId="Web-{4863DD20-9A3B-659F-F1F2-80076B6983D8}" dt="2021-03-05T22:16:23.539" v="903"/>
          <ac:spMkLst>
            <pc:docMk/>
            <pc:sldMk cId="3875687799" sldId="271"/>
            <ac:spMk id="15" creationId="{633C5E46-DAC5-4661-9C87-22B08E2A512F}"/>
          </ac:spMkLst>
        </pc:spChg>
        <pc:spChg chg="add">
          <ac:chgData name="Aishwarya Vantipuli" userId="S::vantipuli.a@northeastern.edu::8c088304-03eb-4e2b-bda8-179853ea27c4" providerId="AD" clId="Web-{4863DD20-9A3B-659F-F1F2-80076B6983D8}" dt="2021-03-05T22:16:23.539" v="904"/>
          <ac:spMkLst>
            <pc:docMk/>
            <pc:sldMk cId="3875687799" sldId="271"/>
            <ac:spMk id="17" creationId="{FF9F2414-84E8-453E-B1F3-389FDE8192D9}"/>
          </ac:spMkLst>
        </pc:spChg>
        <pc:spChg chg="add">
          <ac:chgData name="Aishwarya Vantipuli" userId="S::vantipuli.a@northeastern.edu::8c088304-03eb-4e2b-bda8-179853ea27c4" providerId="AD" clId="Web-{4863DD20-9A3B-659F-F1F2-80076B6983D8}" dt="2021-03-05T22:16:23.539" v="904"/>
          <ac:spMkLst>
            <pc:docMk/>
            <pc:sldMk cId="3875687799" sldId="271"/>
            <ac:spMk id="19" creationId="{3ECA69A1-7536-43AC-85EF-C7106179F5ED}"/>
          </ac:spMkLst>
        </pc:spChg>
        <pc:grpChg chg="add del">
          <ac:chgData name="Aishwarya Vantipuli" userId="S::vantipuli.a@northeastern.edu::8c088304-03eb-4e2b-bda8-179853ea27c4" providerId="AD" clId="Web-{4863DD20-9A3B-659F-F1F2-80076B6983D8}" dt="2021-03-05T22:16:23.539" v="903"/>
          <ac:grpSpMkLst>
            <pc:docMk/>
            <pc:sldMk cId="3875687799" sldId="271"/>
            <ac:grpSpMk id="9" creationId="{DB88BD78-87E1-424D-B479-C37D8E41B12E}"/>
          </ac:grpSpMkLst>
        </pc:grpChg>
        <pc:picChg chg="add mod modCrop">
          <ac:chgData name="Aishwarya Vantipuli" userId="S::vantipuli.a@northeastern.edu::8c088304-03eb-4e2b-bda8-179853ea27c4" providerId="AD" clId="Web-{4863DD20-9A3B-659F-F1F2-80076B6983D8}" dt="2021-03-05T22:18:21.667" v="916" actId="1076"/>
          <ac:picMkLst>
            <pc:docMk/>
            <pc:sldMk cId="3875687799" sldId="271"/>
            <ac:picMk id="2" creationId="{A628D624-A6F7-4627-9945-A5A1FA17FE0E}"/>
          </ac:picMkLst>
        </pc:picChg>
      </pc:sldChg>
    </pc:docChg>
  </pc:docChgLst>
  <pc:docChgLst>
    <pc:chgData name="Aishwarya Vantipuli" userId="S::vantipuli.a@northeastern.edu::8c088304-03eb-4e2b-bda8-179853ea27c4" providerId="AD" clId="Web-{3EC3C921-6629-4867-825A-5CFD678B3669}"/>
    <pc:docChg chg="modSld">
      <pc:chgData name="Aishwarya Vantipuli" userId="S::vantipuli.a@northeastern.edu::8c088304-03eb-4e2b-bda8-179853ea27c4" providerId="AD" clId="Web-{3EC3C921-6629-4867-825A-5CFD678B3669}" dt="2021-03-03T18:31:23.570" v="20" actId="20577"/>
      <pc:docMkLst>
        <pc:docMk/>
      </pc:docMkLst>
      <pc:sldChg chg="addSp delSp modSp">
        <pc:chgData name="Aishwarya Vantipuli" userId="S::vantipuli.a@northeastern.edu::8c088304-03eb-4e2b-bda8-179853ea27c4" providerId="AD" clId="Web-{3EC3C921-6629-4867-825A-5CFD678B3669}" dt="2021-03-03T18:31:23.570" v="20" actId="20577"/>
        <pc:sldMkLst>
          <pc:docMk/>
          <pc:sldMk cId="109857222" sldId="256"/>
        </pc:sldMkLst>
        <pc:spChg chg="del">
          <ac:chgData name="Aishwarya Vantipuli" userId="S::vantipuli.a@northeastern.edu::8c088304-03eb-4e2b-bda8-179853ea27c4" providerId="AD" clId="Web-{3EC3C921-6629-4867-825A-5CFD678B3669}" dt="2021-03-03T18:30:36.053" v="0"/>
          <ac:spMkLst>
            <pc:docMk/>
            <pc:sldMk cId="109857222" sldId="256"/>
            <ac:spMk id="2" creationId="{00000000-0000-0000-0000-000000000000}"/>
          </ac:spMkLst>
        </pc:spChg>
        <pc:spChg chg="del">
          <ac:chgData name="Aishwarya Vantipuli" userId="S::vantipuli.a@northeastern.edu::8c088304-03eb-4e2b-bda8-179853ea27c4" providerId="AD" clId="Web-{3EC3C921-6629-4867-825A-5CFD678B3669}" dt="2021-03-03T18:30:38.741" v="1"/>
          <ac:spMkLst>
            <pc:docMk/>
            <pc:sldMk cId="109857222" sldId="256"/>
            <ac:spMk id="3" creationId="{00000000-0000-0000-0000-000000000000}"/>
          </ac:spMkLst>
        </pc:spChg>
        <pc:spChg chg="add mod">
          <ac:chgData name="Aishwarya Vantipuli" userId="S::vantipuli.a@northeastern.edu::8c088304-03eb-4e2b-bda8-179853ea27c4" providerId="AD" clId="Web-{3EC3C921-6629-4867-825A-5CFD678B3669}" dt="2021-03-03T18:31:23.570" v="20" actId="20577"/>
          <ac:spMkLst>
            <pc:docMk/>
            <pc:sldMk cId="109857222" sldId="256"/>
            <ac:spMk id="4" creationId="{712E482A-1E70-4320-AE40-BF8ED5BD3838}"/>
          </ac:spMkLst>
        </pc:spChg>
      </pc:sldChg>
    </pc:docChg>
  </pc:docChgLst>
  <pc:docChgLst>
    <pc:chgData name="Aishwarya Vantipuli" userId="S::vantipuli.a@northeastern.edu::8c088304-03eb-4e2b-bda8-179853ea27c4" providerId="AD" clId="Web-{8CEC486E-93D5-DA59-1E8C-39EDC0EBC736}"/>
    <pc:docChg chg="modSld">
      <pc:chgData name="Aishwarya Vantipuli" userId="S::vantipuli.a@northeastern.edu::8c088304-03eb-4e2b-bda8-179853ea27c4" providerId="AD" clId="Web-{8CEC486E-93D5-DA59-1E8C-39EDC0EBC736}" dt="2021-03-06T01:54:05.680" v="5"/>
      <pc:docMkLst>
        <pc:docMk/>
      </pc:docMkLst>
      <pc:sldChg chg="modSp">
        <pc:chgData name="Aishwarya Vantipuli" userId="S::vantipuli.a@northeastern.edu::8c088304-03eb-4e2b-bda8-179853ea27c4" providerId="AD" clId="Web-{8CEC486E-93D5-DA59-1E8C-39EDC0EBC736}" dt="2021-03-06T01:47:48.016" v="1" actId="20577"/>
        <pc:sldMkLst>
          <pc:docMk/>
          <pc:sldMk cId="3875687799" sldId="271"/>
        </pc:sldMkLst>
        <pc:spChg chg="mod">
          <ac:chgData name="Aishwarya Vantipuli" userId="S::vantipuli.a@northeastern.edu::8c088304-03eb-4e2b-bda8-179853ea27c4" providerId="AD" clId="Web-{8CEC486E-93D5-DA59-1E8C-39EDC0EBC736}" dt="2021-03-06T01:47:48.016" v="1" actId="20577"/>
          <ac:spMkLst>
            <pc:docMk/>
            <pc:sldMk cId="3875687799" sldId="271"/>
            <ac:spMk id="3" creationId="{69C9BE36-8246-4102-9684-6854D89F2E30}"/>
          </ac:spMkLst>
        </pc:spChg>
      </pc:sldChg>
      <pc:sldChg chg="addSp delSp modSp mod setBg">
        <pc:chgData name="Aishwarya Vantipuli" userId="S::vantipuli.a@northeastern.edu::8c088304-03eb-4e2b-bda8-179853ea27c4" providerId="AD" clId="Web-{8CEC486E-93D5-DA59-1E8C-39EDC0EBC736}" dt="2021-03-06T01:54:05.680" v="5"/>
        <pc:sldMkLst>
          <pc:docMk/>
          <pc:sldMk cId="1002556677" sldId="278"/>
        </pc:sldMkLst>
        <pc:spChg chg="mod">
          <ac:chgData name="Aishwarya Vantipuli" userId="S::vantipuli.a@northeastern.edu::8c088304-03eb-4e2b-bda8-179853ea27c4" providerId="AD" clId="Web-{8CEC486E-93D5-DA59-1E8C-39EDC0EBC736}" dt="2021-03-06T01:54:05.680" v="5"/>
          <ac:spMkLst>
            <pc:docMk/>
            <pc:sldMk cId="1002556677" sldId="278"/>
            <ac:spMk id="4" creationId="{9B181370-4B50-4A22-8AFD-E001318B61B4}"/>
          </ac:spMkLst>
        </pc:spChg>
        <pc:spChg chg="del">
          <ac:chgData name="Aishwarya Vantipuli" userId="S::vantipuli.a@northeastern.edu::8c088304-03eb-4e2b-bda8-179853ea27c4" providerId="AD" clId="Web-{8CEC486E-93D5-DA59-1E8C-39EDC0EBC736}" dt="2021-03-06T01:53:21.711" v="3"/>
          <ac:spMkLst>
            <pc:docMk/>
            <pc:sldMk cId="1002556677" sldId="278"/>
            <ac:spMk id="13" creationId="{52A47E42-C9E0-452A-935F-C249B87C4334}"/>
          </ac:spMkLst>
        </pc:spChg>
        <pc:spChg chg="add del">
          <ac:chgData name="Aishwarya Vantipuli" userId="S::vantipuli.a@northeastern.edu::8c088304-03eb-4e2b-bda8-179853ea27c4" providerId="AD" clId="Web-{8CEC486E-93D5-DA59-1E8C-39EDC0EBC736}" dt="2021-03-06T01:54:05.680" v="5"/>
          <ac:spMkLst>
            <pc:docMk/>
            <pc:sldMk cId="1002556677" sldId="278"/>
            <ac:spMk id="56" creationId="{DCC231C8-C761-4B31-9B1C-C6D19248C6B3}"/>
          </ac:spMkLst>
        </pc:spChg>
        <pc:spChg chg="add">
          <ac:chgData name="Aishwarya Vantipuli" userId="S::vantipuli.a@northeastern.edu::8c088304-03eb-4e2b-bda8-179853ea27c4" providerId="AD" clId="Web-{8CEC486E-93D5-DA59-1E8C-39EDC0EBC736}" dt="2021-03-06T01:54:05.680" v="5"/>
          <ac:spMkLst>
            <pc:docMk/>
            <pc:sldMk cId="1002556677" sldId="278"/>
            <ac:spMk id="61" creationId="{68575C10-8187-4AC4-AD72-C754EAFD2867}"/>
          </ac:spMkLst>
        </pc:spChg>
        <pc:graphicFrameChg chg="mod ord modGraphic">
          <ac:chgData name="Aishwarya Vantipuli" userId="S::vantipuli.a@northeastern.edu::8c088304-03eb-4e2b-bda8-179853ea27c4" providerId="AD" clId="Web-{8CEC486E-93D5-DA59-1E8C-39EDC0EBC736}" dt="2021-03-06T01:54:05.680" v="5"/>
          <ac:graphicFrameMkLst>
            <pc:docMk/>
            <pc:sldMk cId="1002556677" sldId="278"/>
            <ac:graphicFrameMk id="51" creationId="{E758AEF0-F017-4F4A-A3DC-1B2FC2D9895E}"/>
          </ac:graphicFrameMkLst>
        </pc:graphicFrameChg>
        <pc:cxnChg chg="add">
          <ac:chgData name="Aishwarya Vantipuli" userId="S::vantipuli.a@northeastern.edu::8c088304-03eb-4e2b-bda8-179853ea27c4" providerId="AD" clId="Web-{8CEC486E-93D5-DA59-1E8C-39EDC0EBC736}" dt="2021-03-06T01:54:05.680" v="5"/>
          <ac:cxnSpMkLst>
            <pc:docMk/>
            <pc:sldMk cId="1002556677" sldId="278"/>
            <ac:cxnSpMk id="63" creationId="{74E776C9-ED67-41B7-B3A3-4DF76EF3ACEE}"/>
          </ac:cxnSpMkLst>
        </pc:cxnChg>
      </pc:sldChg>
    </pc:docChg>
  </pc:docChgLst>
  <pc:docChgLst>
    <pc:chgData name="Aishwarya Vantipuli" userId="S::vantipuli.a@northeastern.edu::8c088304-03eb-4e2b-bda8-179853ea27c4" providerId="AD" clId="Web-{05E4946E-DFAB-9478-013D-A682B713B139}"/>
    <pc:docChg chg="addSld delSld modSld sldOrd">
      <pc:chgData name="Aishwarya Vantipuli" userId="S::vantipuli.a@northeastern.edu::8c088304-03eb-4e2b-bda8-179853ea27c4" providerId="AD" clId="Web-{05E4946E-DFAB-9478-013D-A682B713B139}" dt="2021-03-06T01:19:32.868" v="197" actId="20577"/>
      <pc:docMkLst>
        <pc:docMk/>
      </pc:docMkLst>
      <pc:sldChg chg="modSp">
        <pc:chgData name="Aishwarya Vantipuli" userId="S::vantipuli.a@northeastern.edu::8c088304-03eb-4e2b-bda8-179853ea27c4" providerId="AD" clId="Web-{05E4946E-DFAB-9478-013D-A682B713B139}" dt="2021-03-06T01:04:42.187" v="154" actId="20577"/>
        <pc:sldMkLst>
          <pc:docMk/>
          <pc:sldMk cId="393082797" sldId="258"/>
        </pc:sldMkLst>
        <pc:spChg chg="mod">
          <ac:chgData name="Aishwarya Vantipuli" userId="S::vantipuli.a@northeastern.edu::8c088304-03eb-4e2b-bda8-179853ea27c4" providerId="AD" clId="Web-{05E4946E-DFAB-9478-013D-A682B713B139}" dt="2021-03-06T01:04:42.187" v="154" actId="20577"/>
          <ac:spMkLst>
            <pc:docMk/>
            <pc:sldMk cId="393082797" sldId="258"/>
            <ac:spMk id="4" creationId="{9B181370-4B50-4A22-8AFD-E001318B61B4}"/>
          </ac:spMkLst>
        </pc:spChg>
        <pc:spChg chg="mod">
          <ac:chgData name="Aishwarya Vantipuli" userId="S::vantipuli.a@northeastern.edu::8c088304-03eb-4e2b-bda8-179853ea27c4" providerId="AD" clId="Web-{05E4946E-DFAB-9478-013D-A682B713B139}" dt="2021-03-06T00:57:46.940" v="113" actId="14100"/>
          <ac:spMkLst>
            <pc:docMk/>
            <pc:sldMk cId="393082797" sldId="258"/>
            <ac:spMk id="5" creationId="{6E29D13F-91E8-47A3-986E-AB2F50C708FB}"/>
          </ac:spMkLst>
        </pc:spChg>
      </pc:sldChg>
      <pc:sldChg chg="modSp">
        <pc:chgData name="Aishwarya Vantipuli" userId="S::vantipuli.a@northeastern.edu::8c088304-03eb-4e2b-bda8-179853ea27c4" providerId="AD" clId="Web-{05E4946E-DFAB-9478-013D-A682B713B139}" dt="2021-03-06T01:04:49.781" v="155" actId="20577"/>
        <pc:sldMkLst>
          <pc:docMk/>
          <pc:sldMk cId="635919300" sldId="260"/>
        </pc:sldMkLst>
        <pc:spChg chg="mod">
          <ac:chgData name="Aishwarya Vantipuli" userId="S::vantipuli.a@northeastern.edu::8c088304-03eb-4e2b-bda8-179853ea27c4" providerId="AD" clId="Web-{05E4946E-DFAB-9478-013D-A682B713B139}" dt="2021-03-06T01:04:49.781" v="155" actId="20577"/>
          <ac:spMkLst>
            <pc:docMk/>
            <pc:sldMk cId="635919300" sldId="260"/>
            <ac:spMk id="4" creationId="{9B181370-4B50-4A22-8AFD-E001318B61B4}"/>
          </ac:spMkLst>
        </pc:spChg>
      </pc:sldChg>
      <pc:sldChg chg="addSp delSp modSp">
        <pc:chgData name="Aishwarya Vantipuli" userId="S::vantipuli.a@northeastern.edu::8c088304-03eb-4e2b-bda8-179853ea27c4" providerId="AD" clId="Web-{05E4946E-DFAB-9478-013D-A682B713B139}" dt="2021-03-06T01:07:48.967" v="178"/>
        <pc:sldMkLst>
          <pc:docMk/>
          <pc:sldMk cId="1827600641" sldId="261"/>
        </pc:sldMkLst>
        <pc:spChg chg="add mod ord">
          <ac:chgData name="Aishwarya Vantipuli" userId="S::vantipuli.a@northeastern.edu::8c088304-03eb-4e2b-bda8-179853ea27c4" providerId="AD" clId="Web-{05E4946E-DFAB-9478-013D-A682B713B139}" dt="2021-03-06T01:07:48.967" v="178"/>
          <ac:spMkLst>
            <pc:docMk/>
            <pc:sldMk cId="1827600641" sldId="261"/>
            <ac:spMk id="3" creationId="{658C24C3-E7D3-409C-82BF-07D74BEA298D}"/>
          </ac:spMkLst>
        </pc:spChg>
        <pc:spChg chg="mod">
          <ac:chgData name="Aishwarya Vantipuli" userId="S::vantipuli.a@northeastern.edu::8c088304-03eb-4e2b-bda8-179853ea27c4" providerId="AD" clId="Web-{05E4946E-DFAB-9478-013D-A682B713B139}" dt="2021-03-06T01:04:55.015" v="156" actId="20577"/>
          <ac:spMkLst>
            <pc:docMk/>
            <pc:sldMk cId="1827600641" sldId="261"/>
            <ac:spMk id="4" creationId="{9B181370-4B50-4A22-8AFD-E001318B61B4}"/>
          </ac:spMkLst>
        </pc:spChg>
        <pc:spChg chg="mod">
          <ac:chgData name="Aishwarya Vantipuli" userId="S::vantipuli.a@northeastern.edu::8c088304-03eb-4e2b-bda8-179853ea27c4" providerId="AD" clId="Web-{05E4946E-DFAB-9478-013D-A682B713B139}" dt="2021-03-06T01:04:22.578" v="153"/>
          <ac:spMkLst>
            <pc:docMk/>
            <pc:sldMk cId="1827600641" sldId="261"/>
            <ac:spMk id="22" creationId="{FE1ECCDF-8E1D-4141-A9EE-62221AB542E9}"/>
          </ac:spMkLst>
        </pc:spChg>
        <pc:spChg chg="add del">
          <ac:chgData name="Aishwarya Vantipuli" userId="S::vantipuli.a@northeastern.edu::8c088304-03eb-4e2b-bda8-179853ea27c4" providerId="AD" clId="Web-{05E4946E-DFAB-9478-013D-A682B713B139}" dt="2021-03-06T01:04:22.578" v="153"/>
          <ac:spMkLst>
            <pc:docMk/>
            <pc:sldMk cId="1827600641" sldId="261"/>
            <ac:spMk id="87" creationId="{2B566528-1B12-4246-9431-5C2D7D081168}"/>
          </ac:spMkLst>
        </pc:spChg>
        <pc:spChg chg="add del">
          <ac:chgData name="Aishwarya Vantipuli" userId="S::vantipuli.a@northeastern.edu::8c088304-03eb-4e2b-bda8-179853ea27c4" providerId="AD" clId="Web-{05E4946E-DFAB-9478-013D-A682B713B139}" dt="2021-03-06T01:04:22.578" v="153"/>
          <ac:spMkLst>
            <pc:docMk/>
            <pc:sldMk cId="1827600641" sldId="261"/>
            <ac:spMk id="100" creationId="{2B566528-1B12-4246-9431-5C2D7D081168}"/>
          </ac:spMkLst>
        </pc:spChg>
        <pc:spChg chg="add del">
          <ac:chgData name="Aishwarya Vantipuli" userId="S::vantipuli.a@northeastern.edu::8c088304-03eb-4e2b-bda8-179853ea27c4" providerId="AD" clId="Web-{05E4946E-DFAB-9478-013D-A682B713B139}" dt="2021-03-06T01:04:22.578" v="153"/>
          <ac:spMkLst>
            <pc:docMk/>
            <pc:sldMk cId="1827600641" sldId="261"/>
            <ac:spMk id="106" creationId="{D3F51FEB-38FB-4F6C-9F7B-2F2AFAB65463}"/>
          </ac:spMkLst>
        </pc:spChg>
        <pc:spChg chg="add del">
          <ac:chgData name="Aishwarya Vantipuli" userId="S::vantipuli.a@northeastern.edu::8c088304-03eb-4e2b-bda8-179853ea27c4" providerId="AD" clId="Web-{05E4946E-DFAB-9478-013D-A682B713B139}" dt="2021-03-06T01:04:22.578" v="153"/>
          <ac:spMkLst>
            <pc:docMk/>
            <pc:sldMk cId="1827600641" sldId="261"/>
            <ac:spMk id="108" creationId="{1E547BA6-BAE0-43BB-A7CA-60F69CE252F0}"/>
          </ac:spMkLst>
        </pc:spChg>
        <pc:grpChg chg="add del">
          <ac:chgData name="Aishwarya Vantipuli" userId="S::vantipuli.a@northeastern.edu::8c088304-03eb-4e2b-bda8-179853ea27c4" providerId="AD" clId="Web-{05E4946E-DFAB-9478-013D-A682B713B139}" dt="2021-03-06T01:04:22.578" v="153"/>
          <ac:grpSpMkLst>
            <pc:docMk/>
            <pc:sldMk cId="1827600641" sldId="261"/>
            <ac:grpSpMk id="89" creationId="{4724F874-E407-41A5-918C-1CF5DF5269E1}"/>
          </ac:grpSpMkLst>
        </pc:grpChg>
        <pc:grpChg chg="add del">
          <ac:chgData name="Aishwarya Vantipuli" userId="S::vantipuli.a@northeastern.edu::8c088304-03eb-4e2b-bda8-179853ea27c4" providerId="AD" clId="Web-{05E4946E-DFAB-9478-013D-A682B713B139}" dt="2021-03-06T01:04:22.578" v="153"/>
          <ac:grpSpMkLst>
            <pc:docMk/>
            <pc:sldMk cId="1827600641" sldId="261"/>
            <ac:grpSpMk id="93" creationId="{DC8D6E3B-FFED-480F-941D-FE376375B8B7}"/>
          </ac:grpSpMkLst>
        </pc:grpChg>
        <pc:grpChg chg="add del">
          <ac:chgData name="Aishwarya Vantipuli" userId="S::vantipuli.a@northeastern.edu::8c088304-03eb-4e2b-bda8-179853ea27c4" providerId="AD" clId="Web-{05E4946E-DFAB-9478-013D-A682B713B139}" dt="2021-03-06T01:04:22.578" v="153"/>
          <ac:grpSpMkLst>
            <pc:docMk/>
            <pc:sldMk cId="1827600641" sldId="261"/>
            <ac:grpSpMk id="102" creationId="{912209CB-3E4C-43AE-B507-08269FAE89F5}"/>
          </ac:grpSpMkLst>
        </pc:grpChg>
        <pc:picChg chg="add del mod">
          <ac:chgData name="Aishwarya Vantipuli" userId="S::vantipuli.a@northeastern.edu::8c088304-03eb-4e2b-bda8-179853ea27c4" providerId="AD" clId="Web-{05E4946E-DFAB-9478-013D-A682B713B139}" dt="2021-03-06T00:11:55.617" v="11"/>
          <ac:picMkLst>
            <pc:docMk/>
            <pc:sldMk cId="1827600641" sldId="261"/>
            <ac:picMk id="2" creationId="{0840CAF2-6246-4991-BDD1-0A9B0C31325F}"/>
          </ac:picMkLst>
        </pc:picChg>
        <pc:picChg chg="mod">
          <ac:chgData name="Aishwarya Vantipuli" userId="S::vantipuli.a@northeastern.edu::8c088304-03eb-4e2b-bda8-179853ea27c4" providerId="AD" clId="Web-{05E4946E-DFAB-9478-013D-A682B713B139}" dt="2021-03-06T01:04:22.578" v="153"/>
          <ac:picMkLst>
            <pc:docMk/>
            <pc:sldMk cId="1827600641" sldId="261"/>
            <ac:picMk id="5" creationId="{35E1D96E-B85D-4E91-B704-929BDA1A1552}"/>
          </ac:picMkLst>
        </pc:picChg>
        <pc:picChg chg="mod ord">
          <ac:chgData name="Aishwarya Vantipuli" userId="S::vantipuli.a@northeastern.edu::8c088304-03eb-4e2b-bda8-179853ea27c4" providerId="AD" clId="Web-{05E4946E-DFAB-9478-013D-A682B713B139}" dt="2021-03-06T01:04:22.578" v="153"/>
          <ac:picMkLst>
            <pc:docMk/>
            <pc:sldMk cId="1827600641" sldId="261"/>
            <ac:picMk id="21" creationId="{7D112D98-2EEC-4912-AC80-CF902AFE4FB3}"/>
          </ac:picMkLst>
        </pc:picChg>
      </pc:sldChg>
      <pc:sldChg chg="del">
        <pc:chgData name="Aishwarya Vantipuli" userId="S::vantipuli.a@northeastern.edu::8c088304-03eb-4e2b-bda8-179853ea27c4" providerId="AD" clId="Web-{05E4946E-DFAB-9478-013D-A682B713B139}" dt="2021-03-06T01:08:11.092" v="179"/>
        <pc:sldMkLst>
          <pc:docMk/>
          <pc:sldMk cId="1216300879" sldId="262"/>
        </pc:sldMkLst>
      </pc:sldChg>
      <pc:sldChg chg="modSp">
        <pc:chgData name="Aishwarya Vantipuli" userId="S::vantipuli.a@northeastern.edu::8c088304-03eb-4e2b-bda8-179853ea27c4" providerId="AD" clId="Web-{05E4946E-DFAB-9478-013D-A682B713B139}" dt="2021-03-06T01:17:19.838" v="182" actId="20577"/>
        <pc:sldMkLst>
          <pc:docMk/>
          <pc:sldMk cId="991731639" sldId="264"/>
        </pc:sldMkLst>
        <pc:spChg chg="mod">
          <ac:chgData name="Aishwarya Vantipuli" userId="S::vantipuli.a@northeastern.edu::8c088304-03eb-4e2b-bda8-179853ea27c4" providerId="AD" clId="Web-{05E4946E-DFAB-9478-013D-A682B713B139}" dt="2021-03-06T01:17:19.838" v="182" actId="20577"/>
          <ac:spMkLst>
            <pc:docMk/>
            <pc:sldMk cId="991731639" sldId="264"/>
            <ac:spMk id="4" creationId="{9B181370-4B50-4A22-8AFD-E001318B61B4}"/>
          </ac:spMkLst>
        </pc:spChg>
      </pc:sldChg>
      <pc:sldChg chg="modSp ord">
        <pc:chgData name="Aishwarya Vantipuli" userId="S::vantipuli.a@northeastern.edu::8c088304-03eb-4e2b-bda8-179853ea27c4" providerId="AD" clId="Web-{05E4946E-DFAB-9478-013D-A682B713B139}" dt="2021-03-06T01:19:03.571" v="192" actId="20577"/>
        <pc:sldMkLst>
          <pc:docMk/>
          <pc:sldMk cId="278965822" sldId="265"/>
        </pc:sldMkLst>
        <pc:spChg chg="mod">
          <ac:chgData name="Aishwarya Vantipuli" userId="S::vantipuli.a@northeastern.edu::8c088304-03eb-4e2b-bda8-179853ea27c4" providerId="AD" clId="Web-{05E4946E-DFAB-9478-013D-A682B713B139}" dt="2021-03-06T01:19:03.571" v="192" actId="20577"/>
          <ac:spMkLst>
            <pc:docMk/>
            <pc:sldMk cId="278965822" sldId="265"/>
            <ac:spMk id="54" creationId="{5EDF6E6B-43A8-482D-A141-A70E09763D86}"/>
          </ac:spMkLst>
        </pc:spChg>
        <pc:spChg chg="mod">
          <ac:chgData name="Aishwarya Vantipuli" userId="S::vantipuli.a@northeastern.edu::8c088304-03eb-4e2b-bda8-179853ea27c4" providerId="AD" clId="Web-{05E4946E-DFAB-9478-013D-A682B713B139}" dt="2021-03-06T00:55:41.051" v="98"/>
          <ac:spMkLst>
            <pc:docMk/>
            <pc:sldMk cId="278965822" sldId="265"/>
            <ac:spMk id="65" creationId="{0EBC878B-9629-49BE-A5B6-69C5E653365C}"/>
          </ac:spMkLst>
        </pc:spChg>
        <pc:spChg chg="mod">
          <ac:chgData name="Aishwarya Vantipuli" userId="S::vantipuli.a@northeastern.edu::8c088304-03eb-4e2b-bda8-179853ea27c4" providerId="AD" clId="Web-{05E4946E-DFAB-9478-013D-A682B713B139}" dt="2021-03-06T00:55:44.191" v="99"/>
          <ac:spMkLst>
            <pc:docMk/>
            <pc:sldMk cId="278965822" sldId="265"/>
            <ac:spMk id="68" creationId="{50A2F827-5C0B-49B2-B808-9B0547D68BC6}"/>
          </ac:spMkLst>
        </pc:spChg>
        <pc:spChg chg="mod">
          <ac:chgData name="Aishwarya Vantipuli" userId="S::vantipuli.a@northeastern.edu::8c088304-03eb-4e2b-bda8-179853ea27c4" providerId="AD" clId="Web-{05E4946E-DFAB-9478-013D-A682B713B139}" dt="2021-03-06T00:55:32.816" v="97"/>
          <ac:spMkLst>
            <pc:docMk/>
            <pc:sldMk cId="278965822" sldId="265"/>
            <ac:spMk id="70" creationId="{33FF5FE3-289D-46BC-9260-3CB024819184}"/>
          </ac:spMkLst>
        </pc:spChg>
        <pc:spChg chg="mod">
          <ac:chgData name="Aishwarya Vantipuli" userId="S::vantipuli.a@northeastern.edu::8c088304-03eb-4e2b-bda8-179853ea27c4" providerId="AD" clId="Web-{05E4946E-DFAB-9478-013D-A682B713B139}" dt="2021-03-06T00:55:53.519" v="100"/>
          <ac:spMkLst>
            <pc:docMk/>
            <pc:sldMk cId="278965822" sldId="265"/>
            <ac:spMk id="72" creationId="{908017D0-A787-4E54-83BA-A12788AC446A}"/>
          </ac:spMkLst>
        </pc:spChg>
        <pc:cxnChg chg="mod">
          <ac:chgData name="Aishwarya Vantipuli" userId="S::vantipuli.a@northeastern.edu::8c088304-03eb-4e2b-bda8-179853ea27c4" providerId="AD" clId="Web-{05E4946E-DFAB-9478-013D-A682B713B139}" dt="2021-03-06T00:56:30.644" v="103"/>
          <ac:cxnSpMkLst>
            <pc:docMk/>
            <pc:sldMk cId="278965822" sldId="265"/>
            <ac:cxnSpMk id="66" creationId="{FEBEF115-9EB8-4907-8564-544AF567A4B0}"/>
          </ac:cxnSpMkLst>
        </pc:cxnChg>
        <pc:cxnChg chg="mod">
          <ac:chgData name="Aishwarya Vantipuli" userId="S::vantipuli.a@northeastern.edu::8c088304-03eb-4e2b-bda8-179853ea27c4" providerId="AD" clId="Web-{05E4946E-DFAB-9478-013D-A682B713B139}" dt="2021-03-06T00:56:59.769" v="105"/>
          <ac:cxnSpMkLst>
            <pc:docMk/>
            <pc:sldMk cId="278965822" sldId="265"/>
            <ac:cxnSpMk id="69" creationId="{92DCAF0C-E491-46C7-8B50-A401DD0515A9}"/>
          </ac:cxnSpMkLst>
        </pc:cxnChg>
        <pc:cxnChg chg="mod">
          <ac:chgData name="Aishwarya Vantipuli" userId="S::vantipuli.a@northeastern.edu::8c088304-03eb-4e2b-bda8-179853ea27c4" providerId="AD" clId="Web-{05E4946E-DFAB-9478-013D-A682B713B139}" dt="2021-03-06T00:56:21.066" v="102"/>
          <ac:cxnSpMkLst>
            <pc:docMk/>
            <pc:sldMk cId="278965822" sldId="265"/>
            <ac:cxnSpMk id="71" creationId="{9510781F-C39E-4610-9596-EAFC59275211}"/>
          </ac:cxnSpMkLst>
        </pc:cxnChg>
        <pc:cxnChg chg="mod">
          <ac:chgData name="Aishwarya Vantipuli" userId="S::vantipuli.a@northeastern.edu::8c088304-03eb-4e2b-bda8-179853ea27c4" providerId="AD" clId="Web-{05E4946E-DFAB-9478-013D-A682B713B139}" dt="2021-03-06T00:56:54.394" v="104"/>
          <ac:cxnSpMkLst>
            <pc:docMk/>
            <pc:sldMk cId="278965822" sldId="265"/>
            <ac:cxnSpMk id="73" creationId="{0FC6F898-81B5-46EB-8015-5A7E4580B479}"/>
          </ac:cxnSpMkLst>
        </pc:cxnChg>
      </pc:sldChg>
      <pc:sldChg chg="modSp">
        <pc:chgData name="Aishwarya Vantipuli" userId="S::vantipuli.a@northeastern.edu::8c088304-03eb-4e2b-bda8-179853ea27c4" providerId="AD" clId="Web-{05E4946E-DFAB-9478-013D-A682B713B139}" dt="2021-03-06T01:18:15.056" v="187" actId="20577"/>
        <pc:sldMkLst>
          <pc:docMk/>
          <pc:sldMk cId="4114895707" sldId="267"/>
        </pc:sldMkLst>
        <pc:spChg chg="mod">
          <ac:chgData name="Aishwarya Vantipuli" userId="S::vantipuli.a@northeastern.edu::8c088304-03eb-4e2b-bda8-179853ea27c4" providerId="AD" clId="Web-{05E4946E-DFAB-9478-013D-A682B713B139}" dt="2021-03-06T01:18:15.056" v="187" actId="20577"/>
          <ac:spMkLst>
            <pc:docMk/>
            <pc:sldMk cId="4114895707" sldId="267"/>
            <ac:spMk id="24" creationId="{3F663B85-8398-47F6-BFBA-77AF17127D94}"/>
          </ac:spMkLst>
        </pc:spChg>
      </pc:sldChg>
      <pc:sldChg chg="modSp">
        <pc:chgData name="Aishwarya Vantipuli" userId="S::vantipuli.a@northeastern.edu::8c088304-03eb-4e2b-bda8-179853ea27c4" providerId="AD" clId="Web-{05E4946E-DFAB-9478-013D-A682B713B139}" dt="2021-03-06T01:18:56.399" v="190" actId="20577"/>
        <pc:sldMkLst>
          <pc:docMk/>
          <pc:sldMk cId="2286420245" sldId="268"/>
        </pc:sldMkLst>
        <pc:spChg chg="mod">
          <ac:chgData name="Aishwarya Vantipuli" userId="S::vantipuli.a@northeastern.edu::8c088304-03eb-4e2b-bda8-179853ea27c4" providerId="AD" clId="Web-{05E4946E-DFAB-9478-013D-A682B713B139}" dt="2021-03-06T01:18:56.399" v="190" actId="20577"/>
          <ac:spMkLst>
            <pc:docMk/>
            <pc:sldMk cId="2286420245" sldId="268"/>
            <ac:spMk id="22" creationId="{242F2C83-21FC-4DA3-8455-B21FE6A28D22}"/>
          </ac:spMkLst>
        </pc:spChg>
      </pc:sldChg>
      <pc:sldChg chg="modSp">
        <pc:chgData name="Aishwarya Vantipuli" userId="S::vantipuli.a@northeastern.edu::8c088304-03eb-4e2b-bda8-179853ea27c4" providerId="AD" clId="Web-{05E4946E-DFAB-9478-013D-A682B713B139}" dt="2021-03-06T01:19:18.665" v="196" actId="20577"/>
        <pc:sldMkLst>
          <pc:docMk/>
          <pc:sldMk cId="3432443062" sldId="269"/>
        </pc:sldMkLst>
        <pc:spChg chg="mod">
          <ac:chgData name="Aishwarya Vantipuli" userId="S::vantipuli.a@northeastern.edu::8c088304-03eb-4e2b-bda8-179853ea27c4" providerId="AD" clId="Web-{05E4946E-DFAB-9478-013D-A682B713B139}" dt="2021-03-06T01:19:18.665" v="196" actId="20577"/>
          <ac:spMkLst>
            <pc:docMk/>
            <pc:sldMk cId="3432443062" sldId="269"/>
            <ac:spMk id="4" creationId="{9B181370-4B50-4A22-8AFD-E001318B61B4}"/>
          </ac:spMkLst>
        </pc:spChg>
        <pc:picChg chg="mod">
          <ac:chgData name="Aishwarya Vantipuli" userId="S::vantipuli.a@northeastern.edu::8c088304-03eb-4e2b-bda8-179853ea27c4" providerId="AD" clId="Web-{05E4946E-DFAB-9478-013D-A682B713B139}" dt="2021-03-05T23:57:32.827" v="5" actId="14100"/>
          <ac:picMkLst>
            <pc:docMk/>
            <pc:sldMk cId="3432443062" sldId="269"/>
            <ac:picMk id="2" creationId="{E4B93BC0-65B3-4F4C-8961-9C4036651033}"/>
          </ac:picMkLst>
        </pc:picChg>
      </pc:sldChg>
      <pc:sldChg chg="modSp">
        <pc:chgData name="Aishwarya Vantipuli" userId="S::vantipuli.a@northeastern.edu::8c088304-03eb-4e2b-bda8-179853ea27c4" providerId="AD" clId="Web-{05E4946E-DFAB-9478-013D-A682B713B139}" dt="2021-03-06T01:19:32.868" v="197" actId="20577"/>
        <pc:sldMkLst>
          <pc:docMk/>
          <pc:sldMk cId="610647629" sldId="270"/>
        </pc:sldMkLst>
        <pc:spChg chg="mod">
          <ac:chgData name="Aishwarya Vantipuli" userId="S::vantipuli.a@northeastern.edu::8c088304-03eb-4e2b-bda8-179853ea27c4" providerId="AD" clId="Web-{05E4946E-DFAB-9478-013D-A682B713B139}" dt="2021-03-06T01:19:32.868" v="197" actId="20577"/>
          <ac:spMkLst>
            <pc:docMk/>
            <pc:sldMk cId="610647629" sldId="270"/>
            <ac:spMk id="4" creationId="{9B181370-4B50-4A22-8AFD-E001318B61B4}"/>
          </ac:spMkLst>
        </pc:spChg>
      </pc:sldChg>
      <pc:sldChg chg="mod modShow">
        <pc:chgData name="Aishwarya Vantipuli" userId="S::vantipuli.a@northeastern.edu::8c088304-03eb-4e2b-bda8-179853ea27c4" providerId="AD" clId="Web-{05E4946E-DFAB-9478-013D-A682B713B139}" dt="2021-03-06T00:54:59.973" v="95"/>
        <pc:sldMkLst>
          <pc:docMk/>
          <pc:sldMk cId="3875687799" sldId="271"/>
        </pc:sldMkLst>
      </pc:sldChg>
      <pc:sldChg chg="addSp modSp del mod ord setBg">
        <pc:chgData name="Aishwarya Vantipuli" userId="S::vantipuli.a@northeastern.edu::8c088304-03eb-4e2b-bda8-179853ea27c4" providerId="AD" clId="Web-{05E4946E-DFAB-9478-013D-A682B713B139}" dt="2021-03-06T00:50:14.319" v="62"/>
        <pc:sldMkLst>
          <pc:docMk/>
          <pc:sldMk cId="2123170111" sldId="272"/>
        </pc:sldMkLst>
        <pc:spChg chg="mod">
          <ac:chgData name="Aishwarya Vantipuli" userId="S::vantipuli.a@northeastern.edu::8c088304-03eb-4e2b-bda8-179853ea27c4" providerId="AD" clId="Web-{05E4946E-DFAB-9478-013D-A682B713B139}" dt="2021-03-05T23:59:38.232" v="9"/>
          <ac:spMkLst>
            <pc:docMk/>
            <pc:sldMk cId="2123170111" sldId="272"/>
            <ac:spMk id="2" creationId="{14D0D8CA-E1C2-5A41-B028-F2D2124A68FD}"/>
          </ac:spMkLst>
        </pc:spChg>
        <pc:spChg chg="mod">
          <ac:chgData name="Aishwarya Vantipuli" userId="S::vantipuli.a@northeastern.edu::8c088304-03eb-4e2b-bda8-179853ea27c4" providerId="AD" clId="Web-{05E4946E-DFAB-9478-013D-A682B713B139}" dt="2021-03-05T23:59:38.232" v="9"/>
          <ac:spMkLst>
            <pc:docMk/>
            <pc:sldMk cId="2123170111" sldId="272"/>
            <ac:spMk id="3" creationId="{6B1B12BE-4B60-6048-838E-02C3DA741735}"/>
          </ac:spMkLst>
        </pc:spChg>
        <pc:spChg chg="add">
          <ac:chgData name="Aishwarya Vantipuli" userId="S::vantipuli.a@northeastern.edu::8c088304-03eb-4e2b-bda8-179853ea27c4" providerId="AD" clId="Web-{05E4946E-DFAB-9478-013D-A682B713B139}" dt="2021-03-05T23:59:38.232" v="9"/>
          <ac:spMkLst>
            <pc:docMk/>
            <pc:sldMk cId="2123170111" sldId="272"/>
            <ac:spMk id="8" creationId="{46D6306C-ED4F-4AAE-B4A5-EEA6AFAD726E}"/>
          </ac:spMkLst>
        </pc:spChg>
        <pc:spChg chg="add">
          <ac:chgData name="Aishwarya Vantipuli" userId="S::vantipuli.a@northeastern.edu::8c088304-03eb-4e2b-bda8-179853ea27c4" providerId="AD" clId="Web-{05E4946E-DFAB-9478-013D-A682B713B139}" dt="2021-03-05T23:59:38.232" v="9"/>
          <ac:spMkLst>
            <pc:docMk/>
            <pc:sldMk cId="2123170111" sldId="272"/>
            <ac:spMk id="10" creationId="{0EC5361D-F897-4856-B945-0455A365EB24}"/>
          </ac:spMkLst>
        </pc:spChg>
        <pc:spChg chg="add">
          <ac:chgData name="Aishwarya Vantipuli" userId="S::vantipuli.a@northeastern.edu::8c088304-03eb-4e2b-bda8-179853ea27c4" providerId="AD" clId="Web-{05E4946E-DFAB-9478-013D-A682B713B139}" dt="2021-03-05T23:59:38.232" v="9"/>
          <ac:spMkLst>
            <pc:docMk/>
            <pc:sldMk cId="2123170111" sldId="272"/>
            <ac:spMk id="12" creationId="{4508C0C5-2268-42B5-B3C8-4D0899E05F8C}"/>
          </ac:spMkLst>
        </pc:spChg>
        <pc:spChg chg="add">
          <ac:chgData name="Aishwarya Vantipuli" userId="S::vantipuli.a@northeastern.edu::8c088304-03eb-4e2b-bda8-179853ea27c4" providerId="AD" clId="Web-{05E4946E-DFAB-9478-013D-A682B713B139}" dt="2021-03-05T23:59:38.232" v="9"/>
          <ac:spMkLst>
            <pc:docMk/>
            <pc:sldMk cId="2123170111" sldId="272"/>
            <ac:spMk id="14" creationId="{141ACBDB-38F8-4B34-8183-BD95B4E55A62}"/>
          </ac:spMkLst>
        </pc:spChg>
        <pc:spChg chg="add">
          <ac:chgData name="Aishwarya Vantipuli" userId="S::vantipuli.a@northeastern.edu::8c088304-03eb-4e2b-bda8-179853ea27c4" providerId="AD" clId="Web-{05E4946E-DFAB-9478-013D-A682B713B139}" dt="2021-03-05T23:59:38.232" v="9"/>
          <ac:spMkLst>
            <pc:docMk/>
            <pc:sldMk cId="2123170111" sldId="272"/>
            <ac:spMk id="16" creationId="{DE00DB52-3455-4E2F-867B-A6D0516E175B}"/>
          </ac:spMkLst>
        </pc:spChg>
        <pc:spChg chg="add">
          <ac:chgData name="Aishwarya Vantipuli" userId="S::vantipuli.a@northeastern.edu::8c088304-03eb-4e2b-bda8-179853ea27c4" providerId="AD" clId="Web-{05E4946E-DFAB-9478-013D-A682B713B139}" dt="2021-03-05T23:59:38.232" v="9"/>
          <ac:spMkLst>
            <pc:docMk/>
            <pc:sldMk cId="2123170111" sldId="272"/>
            <ac:spMk id="18" creationId="{9E914C83-E0D8-4953-92D5-169D28CB43AE}"/>
          </ac:spMkLst>
        </pc:spChg>
        <pc:spChg chg="add">
          <ac:chgData name="Aishwarya Vantipuli" userId="S::vantipuli.a@northeastern.edu::8c088304-03eb-4e2b-bda8-179853ea27c4" providerId="AD" clId="Web-{05E4946E-DFAB-9478-013D-A682B713B139}" dt="2021-03-05T23:59:38.232" v="9"/>
          <ac:spMkLst>
            <pc:docMk/>
            <pc:sldMk cId="2123170111" sldId="272"/>
            <ac:spMk id="20" creationId="{3512E083-F550-46AF-8490-767ECFD00CB7}"/>
          </ac:spMkLst>
        </pc:spChg>
      </pc:sldChg>
      <pc:sldChg chg="add del replId">
        <pc:chgData name="Aishwarya Vantipuli" userId="S::vantipuli.a@northeastern.edu::8c088304-03eb-4e2b-bda8-179853ea27c4" providerId="AD" clId="Web-{05E4946E-DFAB-9478-013D-A682B713B139}" dt="2021-03-05T23:59:05.920" v="7"/>
        <pc:sldMkLst>
          <pc:docMk/>
          <pc:sldMk cId="1166292964" sldId="273"/>
        </pc:sldMkLst>
      </pc:sldChg>
      <pc:sldChg chg="addSp delSp modSp">
        <pc:chgData name="Aishwarya Vantipuli" userId="S::vantipuli.a@northeastern.edu::8c088304-03eb-4e2b-bda8-179853ea27c4" providerId="AD" clId="Web-{05E4946E-DFAB-9478-013D-A682B713B139}" dt="2021-03-06T01:17:02.307" v="180" actId="20577"/>
        <pc:sldMkLst>
          <pc:docMk/>
          <pc:sldMk cId="2387385436" sldId="273"/>
        </pc:sldMkLst>
        <pc:spChg chg="del">
          <ac:chgData name="Aishwarya Vantipuli" userId="S::vantipuli.a@northeastern.edu::8c088304-03eb-4e2b-bda8-179853ea27c4" providerId="AD" clId="Web-{05E4946E-DFAB-9478-013D-A682B713B139}" dt="2021-03-06T01:00:46.611" v="118"/>
          <ac:spMkLst>
            <pc:docMk/>
            <pc:sldMk cId="2387385436" sldId="273"/>
            <ac:spMk id="4" creationId="{F3060C83-F051-4F0E-ABAD-AA0DFC48B218}"/>
          </ac:spMkLst>
        </pc:spChg>
        <pc:spChg chg="del">
          <ac:chgData name="Aishwarya Vantipuli" userId="S::vantipuli.a@northeastern.edu::8c088304-03eb-4e2b-bda8-179853ea27c4" providerId="AD" clId="Web-{05E4946E-DFAB-9478-013D-A682B713B139}" dt="2021-03-06T01:00:46.611" v="118"/>
          <ac:spMkLst>
            <pc:docMk/>
            <pc:sldMk cId="2387385436" sldId="273"/>
            <ac:spMk id="5" creationId="{83C98ABE-055B-441F-B07E-44F97F083C39}"/>
          </ac:spMkLst>
        </pc:spChg>
        <pc:spChg chg="del">
          <ac:chgData name="Aishwarya Vantipuli" userId="S::vantipuli.a@northeastern.edu::8c088304-03eb-4e2b-bda8-179853ea27c4" providerId="AD" clId="Web-{05E4946E-DFAB-9478-013D-A682B713B139}" dt="2021-03-06T01:00:46.611" v="118"/>
          <ac:spMkLst>
            <pc:docMk/>
            <pc:sldMk cId="2387385436" sldId="273"/>
            <ac:spMk id="6" creationId="{3783CA14-24A1-485C-8B30-D6A5D87987AD}"/>
          </ac:spMkLst>
        </pc:spChg>
        <pc:spChg chg="del">
          <ac:chgData name="Aishwarya Vantipuli" userId="S::vantipuli.a@northeastern.edu::8c088304-03eb-4e2b-bda8-179853ea27c4" providerId="AD" clId="Web-{05E4946E-DFAB-9478-013D-A682B713B139}" dt="2021-03-06T01:00:46.611" v="118"/>
          <ac:spMkLst>
            <pc:docMk/>
            <pc:sldMk cId="2387385436" sldId="273"/>
            <ac:spMk id="8" creationId="{9A97C86A-04D6-40F7-AE84-31AB43E6A846}"/>
          </ac:spMkLst>
        </pc:spChg>
        <pc:spChg chg="del">
          <ac:chgData name="Aishwarya Vantipuli" userId="S::vantipuli.a@northeastern.edu::8c088304-03eb-4e2b-bda8-179853ea27c4" providerId="AD" clId="Web-{05E4946E-DFAB-9478-013D-A682B713B139}" dt="2021-03-06T01:00:46.611" v="118"/>
          <ac:spMkLst>
            <pc:docMk/>
            <pc:sldMk cId="2387385436" sldId="273"/>
            <ac:spMk id="11" creationId="{29FDB030-9B49-4CED-8CCD-4D99382388AC}"/>
          </ac:spMkLst>
        </pc:spChg>
        <pc:spChg chg="mod">
          <ac:chgData name="Aishwarya Vantipuli" userId="S::vantipuli.a@northeastern.edu::8c088304-03eb-4e2b-bda8-179853ea27c4" providerId="AD" clId="Web-{05E4946E-DFAB-9478-013D-A682B713B139}" dt="2021-03-06T01:17:02.307" v="180" actId="20577"/>
          <ac:spMkLst>
            <pc:docMk/>
            <pc:sldMk cId="2387385436" sldId="273"/>
            <ac:spMk id="12" creationId="{E168DCEF-6086-4B33-B48D-BC3391C26386}"/>
          </ac:spMkLst>
        </pc:spChg>
        <pc:spChg chg="del">
          <ac:chgData name="Aishwarya Vantipuli" userId="S::vantipuli.a@northeastern.edu::8c088304-03eb-4e2b-bda8-179853ea27c4" providerId="AD" clId="Web-{05E4946E-DFAB-9478-013D-A682B713B139}" dt="2021-03-06T01:00:46.611" v="118"/>
          <ac:spMkLst>
            <pc:docMk/>
            <pc:sldMk cId="2387385436" sldId="273"/>
            <ac:spMk id="17" creationId="{FF9F2414-84E8-453E-B1F3-389FDE8192D9}"/>
          </ac:spMkLst>
        </pc:spChg>
        <pc:spChg chg="del">
          <ac:chgData name="Aishwarya Vantipuli" userId="S::vantipuli.a@northeastern.edu::8c088304-03eb-4e2b-bda8-179853ea27c4" providerId="AD" clId="Web-{05E4946E-DFAB-9478-013D-A682B713B139}" dt="2021-03-06T01:00:46.611" v="118"/>
          <ac:spMkLst>
            <pc:docMk/>
            <pc:sldMk cId="2387385436" sldId="273"/>
            <ac:spMk id="19" creationId="{3ECA69A1-7536-43AC-85EF-C7106179F5ED}"/>
          </ac:spMkLst>
        </pc:spChg>
        <pc:spChg chg="add">
          <ac:chgData name="Aishwarya Vantipuli" userId="S::vantipuli.a@northeastern.edu::8c088304-03eb-4e2b-bda8-179853ea27c4" providerId="AD" clId="Web-{05E4946E-DFAB-9478-013D-A682B713B139}" dt="2021-03-06T01:00:46.611" v="118"/>
          <ac:spMkLst>
            <pc:docMk/>
            <pc:sldMk cId="2387385436" sldId="273"/>
            <ac:spMk id="31" creationId="{99ED5833-B85B-4103-8A3B-CAB0308E6C15}"/>
          </ac:spMkLst>
        </pc:spChg>
        <pc:picChg chg="mod ord">
          <ac:chgData name="Aishwarya Vantipuli" userId="S::vantipuli.a@northeastern.edu::8c088304-03eb-4e2b-bda8-179853ea27c4" providerId="AD" clId="Web-{05E4946E-DFAB-9478-013D-A682B713B139}" dt="2021-03-06T01:07:32.186" v="177" actId="1076"/>
          <ac:picMkLst>
            <pc:docMk/>
            <pc:sldMk cId="2387385436" sldId="273"/>
            <ac:picMk id="2" creationId="{A727CEA3-FC1E-4508-B475-1E5D08FCF45E}"/>
          </ac:picMkLst>
        </pc:picChg>
        <pc:picChg chg="mod ord">
          <ac:chgData name="Aishwarya Vantipuli" userId="S::vantipuli.a@northeastern.edu::8c088304-03eb-4e2b-bda8-179853ea27c4" providerId="AD" clId="Web-{05E4946E-DFAB-9478-013D-A682B713B139}" dt="2021-03-06T01:07:19.327" v="175" actId="1076"/>
          <ac:picMkLst>
            <pc:docMk/>
            <pc:sldMk cId="2387385436" sldId="273"/>
            <ac:picMk id="3" creationId="{38E21AF5-3B40-4DFA-8C59-860F79A1F656}"/>
          </ac:picMkLst>
        </pc:picChg>
      </pc:sldChg>
      <pc:sldChg chg="addSp delSp modSp">
        <pc:chgData name="Aishwarya Vantipuli" userId="S::vantipuli.a@northeastern.edu::8c088304-03eb-4e2b-bda8-179853ea27c4" providerId="AD" clId="Web-{05E4946E-DFAB-9478-013D-A682B713B139}" dt="2021-03-06T01:19:09.368" v="193" actId="20577"/>
        <pc:sldMkLst>
          <pc:docMk/>
          <pc:sldMk cId="872036161" sldId="274"/>
        </pc:sldMkLst>
        <pc:spChg chg="mod">
          <ac:chgData name="Aishwarya Vantipuli" userId="S::vantipuli.a@northeastern.edu::8c088304-03eb-4e2b-bda8-179853ea27c4" providerId="AD" clId="Web-{05E4946E-DFAB-9478-013D-A682B713B139}" dt="2021-03-06T01:19:09.368" v="193" actId="20577"/>
          <ac:spMkLst>
            <pc:docMk/>
            <pc:sldMk cId="872036161" sldId="274"/>
            <ac:spMk id="8" creationId="{F0F308A1-9996-4C41-B015-0405B07C6ECD}"/>
          </ac:spMkLst>
        </pc:spChg>
        <pc:spChg chg="del">
          <ac:chgData name="Aishwarya Vantipuli" userId="S::vantipuli.a@northeastern.edu::8c088304-03eb-4e2b-bda8-179853ea27c4" providerId="AD" clId="Web-{05E4946E-DFAB-9478-013D-A682B713B139}" dt="2021-03-06T00:54:11.817" v="94"/>
          <ac:spMkLst>
            <pc:docMk/>
            <pc:sldMk cId="872036161" sldId="274"/>
            <ac:spMk id="25" creationId="{18F923FF-DD0C-4FD3-A1B4-68DFA511C82D}"/>
          </ac:spMkLst>
        </pc:spChg>
        <pc:spChg chg="del">
          <ac:chgData name="Aishwarya Vantipuli" userId="S::vantipuli.a@northeastern.edu::8c088304-03eb-4e2b-bda8-179853ea27c4" providerId="AD" clId="Web-{05E4946E-DFAB-9478-013D-A682B713B139}" dt="2021-03-06T00:54:11.817" v="94"/>
          <ac:spMkLst>
            <pc:docMk/>
            <pc:sldMk cId="872036161" sldId="274"/>
            <ac:spMk id="26" creationId="{114A821F-8663-46BA-8CC0-D4C44F639F3A}"/>
          </ac:spMkLst>
        </pc:spChg>
        <pc:spChg chg="del">
          <ac:chgData name="Aishwarya Vantipuli" userId="S::vantipuli.a@northeastern.edu::8c088304-03eb-4e2b-bda8-179853ea27c4" providerId="AD" clId="Web-{05E4946E-DFAB-9478-013D-A682B713B139}" dt="2021-03-06T00:54:11.817" v="94"/>
          <ac:spMkLst>
            <pc:docMk/>
            <pc:sldMk cId="872036161" sldId="274"/>
            <ac:spMk id="27" creationId="{67EF550F-47CE-4FB2-9DAC-12AD835C833D}"/>
          </ac:spMkLst>
        </pc:spChg>
        <pc:spChg chg="add">
          <ac:chgData name="Aishwarya Vantipuli" userId="S::vantipuli.a@northeastern.edu::8c088304-03eb-4e2b-bda8-179853ea27c4" providerId="AD" clId="Web-{05E4946E-DFAB-9478-013D-A682B713B139}" dt="2021-03-06T00:54:11.817" v="94"/>
          <ac:spMkLst>
            <pc:docMk/>
            <pc:sldMk cId="872036161" sldId="274"/>
            <ac:spMk id="32" creationId="{18F923FF-DD0C-4FD3-A1B4-68DFA511C82D}"/>
          </ac:spMkLst>
        </pc:spChg>
        <pc:spChg chg="add">
          <ac:chgData name="Aishwarya Vantipuli" userId="S::vantipuli.a@northeastern.edu::8c088304-03eb-4e2b-bda8-179853ea27c4" providerId="AD" clId="Web-{05E4946E-DFAB-9478-013D-A682B713B139}" dt="2021-03-06T00:54:11.817" v="94"/>
          <ac:spMkLst>
            <pc:docMk/>
            <pc:sldMk cId="872036161" sldId="274"/>
            <ac:spMk id="34" creationId="{114A821F-8663-46BA-8CC0-D4C44F639F3A}"/>
          </ac:spMkLst>
        </pc:spChg>
        <pc:spChg chg="add">
          <ac:chgData name="Aishwarya Vantipuli" userId="S::vantipuli.a@northeastern.edu::8c088304-03eb-4e2b-bda8-179853ea27c4" providerId="AD" clId="Web-{05E4946E-DFAB-9478-013D-A682B713B139}" dt="2021-03-06T00:54:11.817" v="94"/>
          <ac:spMkLst>
            <pc:docMk/>
            <pc:sldMk cId="872036161" sldId="274"/>
            <ac:spMk id="36" creationId="{67EF550F-47CE-4FB2-9DAC-12AD835C833D}"/>
          </ac:spMkLst>
        </pc:spChg>
        <pc:picChg chg="mod">
          <ac:chgData name="Aishwarya Vantipuli" userId="S::vantipuli.a@northeastern.edu::8c088304-03eb-4e2b-bda8-179853ea27c4" providerId="AD" clId="Web-{05E4946E-DFAB-9478-013D-A682B713B139}" dt="2021-03-06T00:53:56.192" v="87" actId="1076"/>
          <ac:picMkLst>
            <pc:docMk/>
            <pc:sldMk cId="872036161" sldId="274"/>
            <ac:picMk id="2" creationId="{173A987F-620D-DD4B-9261-86789582EBF9}"/>
          </ac:picMkLst>
        </pc:picChg>
        <pc:picChg chg="mod">
          <ac:chgData name="Aishwarya Vantipuli" userId="S::vantipuli.a@northeastern.edu::8c088304-03eb-4e2b-bda8-179853ea27c4" providerId="AD" clId="Web-{05E4946E-DFAB-9478-013D-A682B713B139}" dt="2021-03-06T00:53:58.864" v="89" actId="1076"/>
          <ac:picMkLst>
            <pc:docMk/>
            <pc:sldMk cId="872036161" sldId="274"/>
            <ac:picMk id="3" creationId="{6F92B334-8B3A-6A4A-8842-D5AEE8708081}"/>
          </ac:picMkLst>
        </pc:picChg>
        <pc:picChg chg="mod">
          <ac:chgData name="Aishwarya Vantipuli" userId="S::vantipuli.a@northeastern.edu::8c088304-03eb-4e2b-bda8-179853ea27c4" providerId="AD" clId="Web-{05E4946E-DFAB-9478-013D-A682B713B139}" dt="2021-03-06T00:54:04.567" v="93" actId="1076"/>
          <ac:picMkLst>
            <pc:docMk/>
            <pc:sldMk cId="872036161" sldId="274"/>
            <ac:picMk id="4" creationId="{519E097B-DFD5-7040-9397-4FA177C81745}"/>
          </ac:picMkLst>
        </pc:picChg>
        <pc:picChg chg="mod">
          <ac:chgData name="Aishwarya Vantipuli" userId="S::vantipuli.a@northeastern.edu::8c088304-03eb-4e2b-bda8-179853ea27c4" providerId="AD" clId="Web-{05E4946E-DFAB-9478-013D-A682B713B139}" dt="2021-03-06T00:54:11.817" v="94"/>
          <ac:picMkLst>
            <pc:docMk/>
            <pc:sldMk cId="872036161" sldId="274"/>
            <ac:picMk id="5" creationId="{EC5D81AE-DFA3-0344-8989-EC0F82B29D0A}"/>
          </ac:picMkLst>
        </pc:picChg>
      </pc:sldChg>
      <pc:sldChg chg="addSp delSp modSp add replId">
        <pc:chgData name="Aishwarya Vantipuli" userId="S::vantipuli.a@northeastern.edu::8c088304-03eb-4e2b-bda8-179853ea27c4" providerId="AD" clId="Web-{05E4946E-DFAB-9478-013D-A682B713B139}" dt="2021-03-06T01:17:37.603" v="184" actId="20577"/>
        <pc:sldMkLst>
          <pc:docMk/>
          <pc:sldMk cId="4293890431" sldId="275"/>
        </pc:sldMkLst>
        <pc:spChg chg="mod">
          <ac:chgData name="Aishwarya Vantipuli" userId="S::vantipuli.a@northeastern.edu::8c088304-03eb-4e2b-bda8-179853ea27c4" providerId="AD" clId="Web-{05E4946E-DFAB-9478-013D-A682B713B139}" dt="2021-03-06T01:17:37.603" v="184" actId="20577"/>
          <ac:spMkLst>
            <pc:docMk/>
            <pc:sldMk cId="4293890431" sldId="275"/>
            <ac:spMk id="3" creationId="{69C9BE36-8246-4102-9684-6854D89F2E30}"/>
          </ac:spMkLst>
        </pc:spChg>
        <pc:spChg chg="add mod">
          <ac:chgData name="Aishwarya Vantipuli" userId="S::vantipuli.a@northeastern.edu::8c088304-03eb-4e2b-bda8-179853ea27c4" providerId="AD" clId="Web-{05E4946E-DFAB-9478-013D-A682B713B139}" dt="2021-03-06T00:50:27.537" v="64" actId="1076"/>
          <ac:spMkLst>
            <pc:docMk/>
            <pc:sldMk cId="4293890431" sldId="275"/>
            <ac:spMk id="9" creationId="{73EE3ACA-6748-4D74-9AB0-255CF42804C9}"/>
          </ac:spMkLst>
        </pc:spChg>
        <pc:spChg chg="add">
          <ac:chgData name="Aishwarya Vantipuli" userId="S::vantipuli.a@northeastern.edu::8c088304-03eb-4e2b-bda8-179853ea27c4" providerId="AD" clId="Web-{05E4946E-DFAB-9478-013D-A682B713B139}" dt="2021-03-06T00:50:05.991" v="61"/>
          <ac:spMkLst>
            <pc:docMk/>
            <pc:sldMk cId="4293890431" sldId="275"/>
            <ac:spMk id="10" creationId="{8E6F37B5-0B84-4ACC-9115-18732D228EEC}"/>
          </ac:spMkLst>
        </pc:spChg>
        <pc:picChg chg="del">
          <ac:chgData name="Aishwarya Vantipuli" userId="S::vantipuli.a@northeastern.edu::8c088304-03eb-4e2b-bda8-179853ea27c4" providerId="AD" clId="Web-{05E4946E-DFAB-9478-013D-A682B713B139}" dt="2021-03-06T00:49:54.209" v="58"/>
          <ac:picMkLst>
            <pc:docMk/>
            <pc:sldMk cId="4293890431" sldId="275"/>
            <ac:picMk id="2" creationId="{A628D624-A6F7-4627-9945-A5A1FA17FE0E}"/>
          </ac:picMkLst>
        </pc:picChg>
        <pc:picChg chg="add mod">
          <ac:chgData name="Aishwarya Vantipuli" userId="S::vantipuli.a@northeastern.edu::8c088304-03eb-4e2b-bda8-179853ea27c4" providerId="AD" clId="Web-{05E4946E-DFAB-9478-013D-A682B713B139}" dt="2021-03-06T00:50:23.616" v="63" actId="14100"/>
          <ac:picMkLst>
            <pc:docMk/>
            <pc:sldMk cId="4293890431" sldId="275"/>
            <ac:picMk id="7" creationId="{C5944C70-25DC-4D8F-A59A-CE1612D5F3A8}"/>
          </ac:picMkLst>
        </pc:picChg>
      </pc:sldChg>
      <pc:sldChg chg="addSp delSp modSp add del replId">
        <pc:chgData name="Aishwarya Vantipuli" userId="S::vantipuli.a@northeastern.edu::8c088304-03eb-4e2b-bda8-179853ea27c4" providerId="AD" clId="Web-{05E4946E-DFAB-9478-013D-A682B713B139}" dt="2021-03-06T01:03:37.797" v="151"/>
        <pc:sldMkLst>
          <pc:docMk/>
          <pc:sldMk cId="2110852874" sldId="276"/>
        </pc:sldMkLst>
        <pc:spChg chg="mod">
          <ac:chgData name="Aishwarya Vantipuli" userId="S::vantipuli.a@northeastern.edu::8c088304-03eb-4e2b-bda8-179853ea27c4" providerId="AD" clId="Web-{05E4946E-DFAB-9478-013D-A682B713B139}" dt="2021-03-06T01:01:46.595" v="127" actId="20577"/>
          <ac:spMkLst>
            <pc:docMk/>
            <pc:sldMk cId="2110852874" sldId="276"/>
            <ac:spMk id="4" creationId="{9B181370-4B50-4A22-8AFD-E001318B61B4}"/>
          </ac:spMkLst>
        </pc:spChg>
        <pc:spChg chg="add del">
          <ac:chgData name="Aishwarya Vantipuli" userId="S::vantipuli.a@northeastern.edu::8c088304-03eb-4e2b-bda8-179853ea27c4" providerId="AD" clId="Web-{05E4946E-DFAB-9478-013D-A682B713B139}" dt="2021-03-06T01:03:00.860" v="149"/>
          <ac:spMkLst>
            <pc:docMk/>
            <pc:sldMk cId="2110852874" sldId="276"/>
            <ac:spMk id="24" creationId="{27F1FB1F-EB86-427C-929A-22E4A58D7F82}"/>
          </ac:spMkLst>
        </pc:spChg>
        <pc:spChg chg="add del">
          <ac:chgData name="Aishwarya Vantipuli" userId="S::vantipuli.a@northeastern.edu::8c088304-03eb-4e2b-bda8-179853ea27c4" providerId="AD" clId="Web-{05E4946E-DFAB-9478-013D-A682B713B139}" dt="2021-03-06T01:03:00.860" v="148"/>
          <ac:spMkLst>
            <pc:docMk/>
            <pc:sldMk cId="2110852874" sldId="276"/>
            <ac:spMk id="26" creationId="{B958EF67-460A-4867-89F8-6B3FBA468F43}"/>
          </ac:spMkLst>
        </pc:spChg>
        <pc:spChg chg="add del">
          <ac:chgData name="Aishwarya Vantipuli" userId="S::vantipuli.a@northeastern.edu::8c088304-03eb-4e2b-bda8-179853ea27c4" providerId="AD" clId="Web-{05E4946E-DFAB-9478-013D-A682B713B139}" dt="2021-03-06T01:03:00.860" v="145"/>
          <ac:spMkLst>
            <pc:docMk/>
            <pc:sldMk cId="2110852874" sldId="276"/>
            <ac:spMk id="60" creationId="{957B60AF-E7FC-4B43-ACB2-726A5EE67299}"/>
          </ac:spMkLst>
        </pc:spChg>
        <pc:spChg chg="add del">
          <ac:chgData name="Aishwarya Vantipuli" userId="S::vantipuli.a@northeastern.edu::8c088304-03eb-4e2b-bda8-179853ea27c4" providerId="AD" clId="Web-{05E4946E-DFAB-9478-013D-A682B713B139}" dt="2021-03-06T01:03:00.860" v="143"/>
          <ac:spMkLst>
            <pc:docMk/>
            <pc:sldMk cId="2110852874" sldId="276"/>
            <ac:spMk id="66" creationId="{E81EF151-45A8-49BF-A672-785835A8D7FB}"/>
          </ac:spMkLst>
        </pc:spChg>
        <pc:grpChg chg="add del">
          <ac:chgData name="Aishwarya Vantipuli" userId="S::vantipuli.a@northeastern.edu::8c088304-03eb-4e2b-bda8-179853ea27c4" providerId="AD" clId="Web-{05E4946E-DFAB-9478-013D-A682B713B139}" dt="2021-03-06T01:03:00.860" v="146"/>
          <ac:grpSpMkLst>
            <pc:docMk/>
            <pc:sldMk cId="2110852874" sldId="276"/>
            <ac:grpSpMk id="58" creationId="{4A99C7E0-8E04-4C56-9483-1B55AE186DC8}"/>
          </ac:grpSpMkLst>
        </pc:grpChg>
        <pc:grpChg chg="add del">
          <ac:chgData name="Aishwarya Vantipuli" userId="S::vantipuli.a@northeastern.edu::8c088304-03eb-4e2b-bda8-179853ea27c4" providerId="AD" clId="Web-{05E4946E-DFAB-9478-013D-A682B713B139}" dt="2021-03-06T01:03:00.860" v="144"/>
          <ac:grpSpMkLst>
            <pc:docMk/>
            <pc:sldMk cId="2110852874" sldId="276"/>
            <ac:grpSpMk id="64" creationId="{3DC49B34-ACCA-4F70-9CCF-D9393FC34608}"/>
          </ac:grpSpMkLst>
        </pc:grpChg>
        <pc:graphicFrameChg chg="del">
          <ac:chgData name="Aishwarya Vantipuli" userId="S::vantipuli.a@northeastern.edu::8c088304-03eb-4e2b-bda8-179853ea27c4" providerId="AD" clId="Web-{05E4946E-DFAB-9478-013D-A682B713B139}" dt="2021-03-06T01:01:56.845" v="129"/>
          <ac:graphicFrameMkLst>
            <pc:docMk/>
            <pc:sldMk cId="2110852874" sldId="276"/>
            <ac:graphicFrameMk id="6" creationId="{3AEAF4B6-463A-4E44-98D5-A24E1A61213E}"/>
          </ac:graphicFrameMkLst>
        </pc:graphicFrameChg>
        <pc:graphicFrameChg chg="del">
          <ac:chgData name="Aishwarya Vantipuli" userId="S::vantipuli.a@northeastern.edu::8c088304-03eb-4e2b-bda8-179853ea27c4" providerId="AD" clId="Web-{05E4946E-DFAB-9478-013D-A682B713B139}" dt="2021-03-06T01:01:54.704" v="128"/>
          <ac:graphicFrameMkLst>
            <pc:docMk/>
            <pc:sldMk cId="2110852874" sldId="276"/>
            <ac:graphicFrameMk id="18" creationId="{E548B5EB-50F0-4026-9369-A9FF005C1F3B}"/>
          </ac:graphicFrameMkLst>
        </pc:graphicFrameChg>
        <pc:picChg chg="add del">
          <ac:chgData name="Aishwarya Vantipuli" userId="S::vantipuli.a@northeastern.edu::8c088304-03eb-4e2b-bda8-179853ea27c4" providerId="AD" clId="Web-{05E4946E-DFAB-9478-013D-A682B713B139}" dt="2021-03-06T01:02:32.594" v="133"/>
          <ac:picMkLst>
            <pc:docMk/>
            <pc:sldMk cId="2110852874" sldId="276"/>
            <ac:picMk id="21" creationId="{641B56A6-8B68-48A8-8071-40B963D92C70}"/>
          </ac:picMkLst>
        </pc:picChg>
        <pc:picChg chg="add del">
          <ac:chgData name="Aishwarya Vantipuli" userId="S::vantipuli.a@northeastern.edu::8c088304-03eb-4e2b-bda8-179853ea27c4" providerId="AD" clId="Web-{05E4946E-DFAB-9478-013D-A682B713B139}" dt="2021-03-06T01:02:23.627" v="132"/>
          <ac:picMkLst>
            <pc:docMk/>
            <pc:sldMk cId="2110852874" sldId="276"/>
            <ac:picMk id="22" creationId="{C419AACA-E7DC-44AB-A4D4-B375F7881EF0}"/>
          </ac:picMkLst>
        </pc:picChg>
        <pc:picChg chg="add del">
          <ac:chgData name="Aishwarya Vantipuli" userId="S::vantipuli.a@northeastern.edu::8c088304-03eb-4e2b-bda8-179853ea27c4" providerId="AD" clId="Web-{05E4946E-DFAB-9478-013D-A682B713B139}" dt="2021-03-06T01:03:00.860" v="147"/>
          <ac:picMkLst>
            <pc:docMk/>
            <pc:sldMk cId="2110852874" sldId="276"/>
            <ac:picMk id="54" creationId="{938AFC5F-D718-4B40-BA66-36B58D8E6DF6}"/>
          </ac:picMkLst>
        </pc:picChg>
        <pc:picChg chg="add del">
          <ac:chgData name="Aishwarya Vantipuli" userId="S::vantipuli.a@northeastern.edu::8c088304-03eb-4e2b-bda8-179853ea27c4" providerId="AD" clId="Web-{05E4946E-DFAB-9478-013D-A682B713B139}" dt="2021-03-06T01:03:00.860" v="142"/>
          <ac:picMkLst>
            <pc:docMk/>
            <pc:sldMk cId="2110852874" sldId="276"/>
            <ac:picMk id="68" creationId="{C48EB041-002A-4231-A3CB-A1350C41E9C1}"/>
          </ac:picMkLst>
        </pc:picChg>
        <pc:picChg chg="add">
          <ac:chgData name="Aishwarya Vantipuli" userId="S::vantipuli.a@northeastern.edu::8c088304-03eb-4e2b-bda8-179853ea27c4" providerId="AD" clId="Web-{05E4946E-DFAB-9478-013D-A682B713B139}" dt="2021-03-06T01:03:08.875" v="150"/>
          <ac:picMkLst>
            <pc:docMk/>
            <pc:sldMk cId="2110852874" sldId="276"/>
            <ac:picMk id="70" creationId="{2630DFCE-F0DC-4F24-8213-208EF4BD41DE}"/>
          </ac:picMkLst>
        </pc:picChg>
      </pc:sldChg>
      <pc:sldChg chg="new del">
        <pc:chgData name="Aishwarya Vantipuli" userId="S::vantipuli.a@northeastern.edu::8c088304-03eb-4e2b-bda8-179853ea27c4" providerId="AD" clId="Web-{05E4946E-DFAB-9478-013D-A682B713B139}" dt="2021-03-06T01:01:35.048" v="123"/>
        <pc:sldMkLst>
          <pc:docMk/>
          <pc:sldMk cId="3867052943" sldId="276"/>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3.jpe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734F4C-9436-C045-85D3-0FAE387AF977}" type="doc">
      <dgm:prSet loTypeId="urn:microsoft.com/office/officeart/2005/8/layout/hList2" loCatId="" qsTypeId="urn:microsoft.com/office/officeart/2005/8/quickstyle/simple1" qsCatId="simple" csTypeId="urn:microsoft.com/office/officeart/2005/8/colors/accent0_1" csCatId="mainScheme" phldr="1"/>
      <dgm:spPr/>
      <dgm:t>
        <a:bodyPr/>
        <a:lstStyle/>
        <a:p>
          <a:endParaRPr lang="en-US"/>
        </a:p>
      </dgm:t>
    </dgm:pt>
    <dgm:pt modelId="{6B23A80E-AFDA-1F4E-9871-D880CDA3F026}">
      <dgm:prSet phldrT="[Text]"/>
      <dgm:spPr>
        <a:ln>
          <a:solidFill>
            <a:schemeClr val="tx1"/>
          </a:solidFill>
        </a:ln>
        <a:effectLst>
          <a:outerShdw blurRad="44450" dist="27940" dir="5400000" algn="ctr">
            <a:srgbClr val="000000">
              <a:alpha val="32000"/>
            </a:srgbClr>
          </a:outerShdw>
        </a:effectLst>
      </dgm:spPr>
      <dgm:t>
        <a:bodyPr/>
        <a:lstStyle/>
        <a:p>
          <a:r>
            <a:rPr lang="en-US">
              <a:latin typeface="Arial Nova Light"/>
            </a:rPr>
            <a:t>Single domain learnings</a:t>
          </a:r>
        </a:p>
      </dgm:t>
    </dgm:pt>
    <dgm:pt modelId="{CCAE7685-E83A-5D40-B050-BD312FA45BC8}" type="parTrans" cxnId="{8754FA9D-CF82-254B-A276-DE5107B231BB}">
      <dgm:prSet/>
      <dgm:spPr/>
      <dgm:t>
        <a:bodyPr/>
        <a:lstStyle/>
        <a:p>
          <a:endParaRPr lang="en-US"/>
        </a:p>
      </dgm:t>
    </dgm:pt>
    <dgm:pt modelId="{95BA1ACD-90CD-3F42-B5BB-42BE0208A39B}" type="sibTrans" cxnId="{8754FA9D-CF82-254B-A276-DE5107B231BB}">
      <dgm:prSet/>
      <dgm:spPr/>
      <dgm:t>
        <a:bodyPr/>
        <a:lstStyle/>
        <a:p>
          <a:endParaRPr lang="en-US"/>
        </a:p>
      </dgm:t>
    </dgm:pt>
    <dgm:pt modelId="{4DD4ED52-C2D4-2C48-A734-6AF3B970257D}">
      <dgm:prSet phldrT="[Text]"/>
      <dgm:spPr>
        <a:ln>
          <a:noFill/>
        </a:ln>
        <a:effectLst>
          <a:outerShdw blurRad="44450" dist="27940" dir="5400000" algn="ctr">
            <a:srgbClr val="000000">
              <a:alpha val="32000"/>
            </a:srgbClr>
          </a:outerShdw>
        </a:effectLst>
      </dgm:spPr>
      <dgm:t>
        <a:bodyPr/>
        <a:lstStyle/>
        <a:p>
          <a:pPr rtl="0"/>
          <a:r>
            <a:rPr lang="en-US">
              <a:latin typeface="Arial Nova Light"/>
            </a:rPr>
            <a:t> </a:t>
          </a:r>
        </a:p>
      </dgm:t>
    </dgm:pt>
    <dgm:pt modelId="{81C41CC8-5BCE-8944-A68F-CB8F5F282056}" type="parTrans" cxnId="{81689401-6353-C044-9909-FCFCE865A4CA}">
      <dgm:prSet/>
      <dgm:spPr/>
      <dgm:t>
        <a:bodyPr/>
        <a:lstStyle/>
        <a:p>
          <a:endParaRPr lang="en-US"/>
        </a:p>
      </dgm:t>
    </dgm:pt>
    <dgm:pt modelId="{172DE49C-2D4D-5842-9142-BE2C7F77DF95}" type="sibTrans" cxnId="{81689401-6353-C044-9909-FCFCE865A4CA}">
      <dgm:prSet/>
      <dgm:spPr/>
      <dgm:t>
        <a:bodyPr/>
        <a:lstStyle/>
        <a:p>
          <a:endParaRPr lang="en-US"/>
        </a:p>
      </dgm:t>
    </dgm:pt>
    <dgm:pt modelId="{5A979153-FA2C-7F4B-B3EB-8EC828258D49}">
      <dgm:prSet phldrT="[Text]"/>
      <dgm:spPr>
        <a:solidFill>
          <a:schemeClr val="bg1"/>
        </a:solidFill>
        <a:ln>
          <a:solidFill>
            <a:schemeClr val="tx1"/>
          </a:solidFill>
        </a:ln>
        <a:effectLst>
          <a:outerShdw blurRad="44450" dist="27940" dir="5400000" algn="ctr">
            <a:srgbClr val="000000">
              <a:alpha val="32000"/>
            </a:srgbClr>
          </a:outerShdw>
        </a:effectLst>
      </dgm:spPr>
      <dgm:t>
        <a:bodyPr/>
        <a:lstStyle/>
        <a:p>
          <a:r>
            <a:rPr lang="en-US">
              <a:latin typeface="Arial Nova Light"/>
            </a:rPr>
            <a:t>Application on a wider dataset, e.g., MS-Coco</a:t>
          </a:r>
        </a:p>
      </dgm:t>
    </dgm:pt>
    <dgm:pt modelId="{5B604610-7E76-6840-B69C-C722F115EE29}" type="parTrans" cxnId="{12D2D47A-7D81-F54E-827E-1B0AD14570AD}">
      <dgm:prSet/>
      <dgm:spPr/>
      <dgm:t>
        <a:bodyPr/>
        <a:lstStyle/>
        <a:p>
          <a:endParaRPr lang="en-US"/>
        </a:p>
      </dgm:t>
    </dgm:pt>
    <dgm:pt modelId="{ACEFF3E4-EF6C-4045-BD4C-6A63C80B9DFF}" type="sibTrans" cxnId="{12D2D47A-7D81-F54E-827E-1B0AD14570AD}">
      <dgm:prSet/>
      <dgm:spPr/>
      <dgm:t>
        <a:bodyPr/>
        <a:lstStyle/>
        <a:p>
          <a:endParaRPr lang="en-US"/>
        </a:p>
      </dgm:t>
    </dgm:pt>
    <dgm:pt modelId="{60C00721-EBFA-754D-89F0-F3BFC00614D3}">
      <dgm:prSet phldrT="[Text]"/>
      <dgm:spPr>
        <a:ln>
          <a:solidFill>
            <a:schemeClr val="tx1"/>
          </a:solidFill>
        </a:ln>
        <a:effectLst>
          <a:outerShdw blurRad="44450" dist="27940" dir="5400000" algn="ctr">
            <a:srgbClr val="000000">
              <a:alpha val="32000"/>
            </a:srgbClr>
          </a:outerShdw>
        </a:effectLst>
      </dgm:spPr>
      <dgm:t>
        <a:bodyPr/>
        <a:lstStyle/>
        <a:p>
          <a:r>
            <a:rPr lang="en-US">
              <a:latin typeface="Arial Nova Light"/>
            </a:rPr>
            <a:t>Low resolution output </a:t>
          </a:r>
          <a:r>
            <a:rPr lang="en-US" i="1">
              <a:latin typeface="Arial Nova Light"/>
            </a:rPr>
            <a:t>(64x64)</a:t>
          </a:r>
        </a:p>
      </dgm:t>
    </dgm:pt>
    <dgm:pt modelId="{77CAA4E7-109F-C441-8107-36CDDEB2375B}" type="parTrans" cxnId="{917385EB-20DA-D941-8600-77363ECAE9A6}">
      <dgm:prSet/>
      <dgm:spPr/>
      <dgm:t>
        <a:bodyPr/>
        <a:lstStyle/>
        <a:p>
          <a:endParaRPr lang="en-US"/>
        </a:p>
      </dgm:t>
    </dgm:pt>
    <dgm:pt modelId="{35A14930-C39F-DD4F-A05B-E46E664C068E}" type="sibTrans" cxnId="{917385EB-20DA-D941-8600-77363ECAE9A6}">
      <dgm:prSet/>
      <dgm:spPr/>
      <dgm:t>
        <a:bodyPr/>
        <a:lstStyle/>
        <a:p>
          <a:endParaRPr lang="en-US"/>
        </a:p>
      </dgm:t>
    </dgm:pt>
    <dgm:pt modelId="{FB479047-5D02-BD48-A843-E4D6A7027088}">
      <dgm:prSet phldrT="[Text]"/>
      <dgm:spPr>
        <a:ln>
          <a:solidFill>
            <a:schemeClr val="tx1"/>
          </a:solidFill>
        </a:ln>
        <a:effectLst>
          <a:outerShdw blurRad="44450" dist="27940" dir="5400000" algn="ctr">
            <a:srgbClr val="000000">
              <a:alpha val="32000"/>
            </a:srgbClr>
          </a:outerShdw>
        </a:effectLst>
      </dgm:spPr>
      <dgm:t>
        <a:bodyPr/>
        <a:lstStyle/>
        <a:p>
          <a:r>
            <a:rPr lang="en-US">
              <a:latin typeface="Arial Nova Light"/>
            </a:rPr>
            <a:t>Expand domain</a:t>
          </a:r>
        </a:p>
      </dgm:t>
    </dgm:pt>
    <dgm:pt modelId="{DA1AC4C5-1419-8246-BFF9-ADE8CD2A1C59}" type="parTrans" cxnId="{8EB38BDC-9AAC-3248-913A-453D4A9826D2}">
      <dgm:prSet/>
      <dgm:spPr/>
      <dgm:t>
        <a:bodyPr/>
        <a:lstStyle/>
        <a:p>
          <a:endParaRPr lang="en-US"/>
        </a:p>
      </dgm:t>
    </dgm:pt>
    <dgm:pt modelId="{65F39D9E-2F58-3B46-B155-0B834CA75F2F}" type="sibTrans" cxnId="{8EB38BDC-9AAC-3248-913A-453D4A9826D2}">
      <dgm:prSet/>
      <dgm:spPr/>
      <dgm:t>
        <a:bodyPr/>
        <a:lstStyle/>
        <a:p>
          <a:endParaRPr lang="en-US"/>
        </a:p>
      </dgm:t>
    </dgm:pt>
    <dgm:pt modelId="{1D081C39-5B27-E64F-9A51-B3B301FD8D56}">
      <dgm:prSet phldrT="[Text]"/>
      <dgm:spPr>
        <a:ln>
          <a:solidFill>
            <a:schemeClr val="tx1"/>
          </a:solidFill>
        </a:ln>
        <a:effectLst>
          <a:outerShdw blurRad="44450" dist="27940" dir="5400000" algn="ctr">
            <a:srgbClr val="000000">
              <a:alpha val="32000"/>
            </a:srgbClr>
          </a:outerShdw>
        </a:effectLst>
      </dgm:spPr>
      <dgm:t>
        <a:bodyPr/>
        <a:lstStyle/>
        <a:p>
          <a:r>
            <a:rPr lang="en-US">
              <a:latin typeface="Arial Nova Light"/>
            </a:rPr>
            <a:t>Improve resolution</a:t>
          </a:r>
        </a:p>
      </dgm:t>
    </dgm:pt>
    <dgm:pt modelId="{49ADFF31-0351-8C4C-A7F1-AA1EA4F95574}" type="parTrans" cxnId="{00937C04-5F52-0A4C-960D-72BD2EEBA5F2}">
      <dgm:prSet/>
      <dgm:spPr/>
      <dgm:t>
        <a:bodyPr/>
        <a:lstStyle/>
        <a:p>
          <a:endParaRPr lang="en-US"/>
        </a:p>
      </dgm:t>
    </dgm:pt>
    <dgm:pt modelId="{812C50E7-CE65-6445-A9C3-D173655A224B}" type="sibTrans" cxnId="{00937C04-5F52-0A4C-960D-72BD2EEBA5F2}">
      <dgm:prSet/>
      <dgm:spPr/>
      <dgm:t>
        <a:bodyPr/>
        <a:lstStyle/>
        <a:p>
          <a:endParaRPr lang="en-US"/>
        </a:p>
      </dgm:t>
    </dgm:pt>
    <dgm:pt modelId="{B64EC71D-FB81-B349-A8FE-401751B032B5}">
      <dgm:prSet phldrT="[Text]"/>
      <dgm:spPr>
        <a:solidFill>
          <a:schemeClr val="bg1"/>
        </a:solidFill>
        <a:ln>
          <a:solidFill>
            <a:schemeClr val="tx1"/>
          </a:solidFill>
        </a:ln>
        <a:effectLst>
          <a:outerShdw blurRad="44450" dist="27940" dir="5400000" algn="ctr">
            <a:srgbClr val="000000">
              <a:alpha val="32000"/>
            </a:srgbClr>
          </a:outerShdw>
        </a:effectLst>
      </dgm:spPr>
      <dgm:t>
        <a:bodyPr/>
        <a:lstStyle/>
        <a:p>
          <a:r>
            <a:rPr lang="en-US">
              <a:latin typeface="Arial Nova Light"/>
            </a:rPr>
            <a:t>Platform for end - user</a:t>
          </a:r>
        </a:p>
      </dgm:t>
    </dgm:pt>
    <dgm:pt modelId="{561E50FF-26B1-8D47-B1A1-4B797F5766D5}" type="parTrans" cxnId="{FA1ED9F6-2DBE-5340-9521-6A983D111C69}">
      <dgm:prSet/>
      <dgm:spPr/>
      <dgm:t>
        <a:bodyPr/>
        <a:lstStyle/>
        <a:p>
          <a:endParaRPr lang="en-US"/>
        </a:p>
      </dgm:t>
    </dgm:pt>
    <dgm:pt modelId="{CF8859C2-6A1D-B643-86C9-D250450B5324}" type="sibTrans" cxnId="{FA1ED9F6-2DBE-5340-9521-6A983D111C69}">
      <dgm:prSet/>
      <dgm:spPr/>
      <dgm:t>
        <a:bodyPr/>
        <a:lstStyle/>
        <a:p>
          <a:endParaRPr lang="en-US"/>
        </a:p>
      </dgm:t>
    </dgm:pt>
    <dgm:pt modelId="{FBBDF699-B82F-4C42-A4EB-D3B8ABBF0192}">
      <dgm:prSet phldrT="[Text]"/>
      <dgm:spPr>
        <a:ln>
          <a:solidFill>
            <a:schemeClr val="tx1"/>
          </a:solidFill>
        </a:ln>
        <a:effectLst>
          <a:outerShdw blurRad="44450" dist="27940" dir="5400000" algn="ctr">
            <a:srgbClr val="000000">
              <a:alpha val="32000"/>
            </a:srgbClr>
          </a:outerShdw>
        </a:effectLst>
      </dgm:spPr>
      <dgm:t>
        <a:bodyPr/>
        <a:lstStyle/>
        <a:p>
          <a:r>
            <a:rPr lang="en-US" i="0">
              <a:latin typeface="Arial Nova Light"/>
            </a:rPr>
            <a:t>End-to-end flow</a:t>
          </a:r>
        </a:p>
      </dgm:t>
    </dgm:pt>
    <dgm:pt modelId="{842514CF-E6F5-5141-9DCB-D5CE5E908FAB}" type="parTrans" cxnId="{E8E9A618-DF7D-BE40-8663-92DB0E110791}">
      <dgm:prSet/>
      <dgm:spPr/>
      <dgm:t>
        <a:bodyPr/>
        <a:lstStyle/>
        <a:p>
          <a:endParaRPr lang="en-US"/>
        </a:p>
      </dgm:t>
    </dgm:pt>
    <dgm:pt modelId="{AE125B45-5ACB-6E4E-B0F3-7C135F472BAF}" type="sibTrans" cxnId="{E8E9A618-DF7D-BE40-8663-92DB0E110791}">
      <dgm:prSet/>
      <dgm:spPr/>
      <dgm:t>
        <a:bodyPr/>
        <a:lstStyle/>
        <a:p>
          <a:endParaRPr lang="en-US"/>
        </a:p>
      </dgm:t>
    </dgm:pt>
    <dgm:pt modelId="{ED7BBDD8-96FB-B14A-AC71-787CEE64043D}">
      <dgm:prSet phldrT="[Text]"/>
      <dgm:spPr>
        <a:ln>
          <a:solidFill>
            <a:schemeClr val="tx1"/>
          </a:solidFill>
        </a:ln>
        <a:effectLst>
          <a:outerShdw blurRad="44450" dist="27940" dir="5400000" algn="ctr">
            <a:srgbClr val="000000">
              <a:alpha val="32000"/>
            </a:srgbClr>
          </a:outerShdw>
        </a:effectLst>
      </dgm:spPr>
      <dgm:t>
        <a:bodyPr/>
        <a:lstStyle/>
        <a:p>
          <a:r>
            <a:rPr lang="en-US">
              <a:latin typeface="Arial Nova Light"/>
            </a:rPr>
            <a:t>REST service for neural model</a:t>
          </a:r>
        </a:p>
      </dgm:t>
    </dgm:pt>
    <dgm:pt modelId="{DB1C3B47-1D14-574C-9B9D-911DA6A862CB}" type="parTrans" cxnId="{224C10E0-A81D-EE4F-856E-CF2C437BF30C}">
      <dgm:prSet/>
      <dgm:spPr/>
      <dgm:t>
        <a:bodyPr/>
        <a:lstStyle/>
        <a:p>
          <a:endParaRPr lang="en-US"/>
        </a:p>
      </dgm:t>
    </dgm:pt>
    <dgm:pt modelId="{51472332-F7D3-9048-890D-BC786BF1832B}" type="sibTrans" cxnId="{224C10E0-A81D-EE4F-856E-CF2C437BF30C}">
      <dgm:prSet/>
      <dgm:spPr/>
      <dgm:t>
        <a:bodyPr/>
        <a:lstStyle/>
        <a:p>
          <a:endParaRPr lang="en-US"/>
        </a:p>
      </dgm:t>
    </dgm:pt>
    <dgm:pt modelId="{D9088402-35DA-7D4C-B648-3F4A14875688}">
      <dgm:prSet phldrT="[Text]" phldr="0"/>
      <dgm:spPr>
        <a:ln>
          <a:noFill/>
        </a:ln>
        <a:effectLst>
          <a:outerShdw blurRad="44450" dist="27940" dir="5400000" algn="ctr">
            <a:srgbClr val="000000">
              <a:alpha val="32000"/>
            </a:srgbClr>
          </a:outerShdw>
        </a:effectLst>
      </dgm:spPr>
      <dgm:t>
        <a:bodyPr/>
        <a:lstStyle/>
        <a:p>
          <a:pPr rtl="0"/>
          <a:endParaRPr lang="en-US">
            <a:latin typeface="Arial Nova Light"/>
          </a:endParaRPr>
        </a:p>
      </dgm:t>
    </dgm:pt>
    <dgm:pt modelId="{9DD00201-3794-304D-95D8-8CF91819DC92}" type="sibTrans" cxnId="{449BD94C-D195-DC47-9185-48407228D536}">
      <dgm:prSet/>
      <dgm:spPr/>
      <dgm:t>
        <a:bodyPr/>
        <a:lstStyle/>
        <a:p>
          <a:endParaRPr lang="en-US"/>
        </a:p>
      </dgm:t>
    </dgm:pt>
    <dgm:pt modelId="{A5FB0241-2C78-1744-9C71-0591B6195483}" type="parTrans" cxnId="{449BD94C-D195-DC47-9185-48407228D536}">
      <dgm:prSet/>
      <dgm:spPr/>
      <dgm:t>
        <a:bodyPr/>
        <a:lstStyle/>
        <a:p>
          <a:endParaRPr lang="en-US"/>
        </a:p>
      </dgm:t>
    </dgm:pt>
    <dgm:pt modelId="{284B5578-F43A-0144-86C0-9E736B8DEFFE}">
      <dgm:prSet phldrT="[Text]" phldr="0"/>
      <dgm:spPr>
        <a:ln>
          <a:noFill/>
        </a:ln>
        <a:effectLst>
          <a:outerShdw blurRad="44450" dist="27940" dir="5400000" algn="ctr">
            <a:srgbClr val="000000">
              <a:alpha val="32000"/>
            </a:srgbClr>
          </a:outerShdw>
        </a:effectLst>
      </dgm:spPr>
      <dgm:t>
        <a:bodyPr/>
        <a:lstStyle/>
        <a:p>
          <a:pPr rtl="0"/>
          <a:endParaRPr lang="en-US">
            <a:latin typeface="Arial Nova Light"/>
          </a:endParaRPr>
        </a:p>
      </dgm:t>
    </dgm:pt>
    <dgm:pt modelId="{6590BDC8-AC8D-0440-BAD3-8415B5EDE987}" type="sibTrans" cxnId="{D1844124-9B3B-2F46-AAA3-81C6752ECFF6}">
      <dgm:prSet/>
      <dgm:spPr/>
      <dgm:t>
        <a:bodyPr/>
        <a:lstStyle/>
        <a:p>
          <a:endParaRPr lang="en-US"/>
        </a:p>
      </dgm:t>
    </dgm:pt>
    <dgm:pt modelId="{AA8A08C1-37B0-154C-A17A-4ED2AB23156C}" type="parTrans" cxnId="{D1844124-9B3B-2F46-AAA3-81C6752ECFF6}">
      <dgm:prSet/>
      <dgm:spPr/>
      <dgm:t>
        <a:bodyPr/>
        <a:lstStyle/>
        <a:p>
          <a:endParaRPr lang="en-US"/>
        </a:p>
      </dgm:t>
    </dgm:pt>
    <dgm:pt modelId="{13DF789A-94DE-634C-BD3D-377ED36DB8C9}" type="pres">
      <dgm:prSet presAssocID="{D3734F4C-9436-C045-85D3-0FAE387AF977}" presName="linearFlow" presStyleCnt="0">
        <dgm:presLayoutVars>
          <dgm:dir/>
          <dgm:animLvl val="lvl"/>
          <dgm:resizeHandles/>
        </dgm:presLayoutVars>
      </dgm:prSet>
      <dgm:spPr/>
    </dgm:pt>
    <dgm:pt modelId="{2BADEA52-9717-584B-AEA2-956FE6748758}" type="pres">
      <dgm:prSet presAssocID="{284B5578-F43A-0144-86C0-9E736B8DEFFE}" presName="compositeNode" presStyleCnt="0">
        <dgm:presLayoutVars>
          <dgm:bulletEnabled val="1"/>
        </dgm:presLayoutVars>
      </dgm:prSet>
      <dgm:spPr>
        <a:ln>
          <a:noFill/>
        </a:ln>
        <a:effectLst>
          <a:outerShdw blurRad="44450" dist="27940" dir="5400000" algn="ctr">
            <a:srgbClr val="000000">
              <a:alpha val="32000"/>
            </a:srgbClr>
          </a:outerShdw>
        </a:effectLst>
      </dgm:spPr>
    </dgm:pt>
    <dgm:pt modelId="{91760F46-4ADC-EE41-A1DB-F9CA80AD3969}" type="pres">
      <dgm:prSet presAssocID="{284B5578-F43A-0144-86C0-9E736B8DEFFE}" presName="image" presStyleLbl="fgImgPlace1" presStyleIdx="0" presStyleCnt="3" custLinFactNeighborX="-11600" custLinFactNeighborY="-1495"/>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572" t="95" r="-221428" b="-95"/>
          </a:stretch>
        </a:blipFill>
        <a:ln>
          <a:noFill/>
        </a:ln>
        <a:effectLst>
          <a:outerShdw blurRad="44450" dist="27940" dir="5400000" algn="ctr">
            <a:srgbClr val="000000">
              <a:alpha val="32000"/>
            </a:srgbClr>
          </a:outerShdw>
        </a:effectLst>
      </dgm:spPr>
    </dgm:pt>
    <dgm:pt modelId="{A24744F7-707E-574F-883A-8A26ECC45FF1}" type="pres">
      <dgm:prSet presAssocID="{284B5578-F43A-0144-86C0-9E736B8DEFFE}" presName="childNode" presStyleLbl="node1" presStyleIdx="0" presStyleCnt="3" custScaleX="128779" custScaleY="84592" custLinFactNeighborY="-6953">
        <dgm:presLayoutVars>
          <dgm:bulletEnabled val="1"/>
        </dgm:presLayoutVars>
      </dgm:prSet>
      <dgm:spPr/>
    </dgm:pt>
    <dgm:pt modelId="{F894256A-1B72-B94F-B80A-5D7B31F3E93B}" type="pres">
      <dgm:prSet presAssocID="{284B5578-F43A-0144-86C0-9E736B8DEFFE}" presName="parentNode" presStyleLbl="revTx" presStyleIdx="0" presStyleCnt="3">
        <dgm:presLayoutVars>
          <dgm:chMax val="0"/>
          <dgm:bulletEnabled val="1"/>
        </dgm:presLayoutVars>
      </dgm:prSet>
      <dgm:spPr/>
    </dgm:pt>
    <dgm:pt modelId="{8E9CD82A-965A-2642-856B-825AD03EC1BD}" type="pres">
      <dgm:prSet presAssocID="{6590BDC8-AC8D-0440-BAD3-8415B5EDE987}" presName="sibTrans" presStyleCnt="0"/>
      <dgm:spPr>
        <a:ln>
          <a:noFill/>
        </a:ln>
        <a:effectLst>
          <a:outerShdw blurRad="44450" dist="27940" dir="5400000" algn="ctr">
            <a:srgbClr val="000000">
              <a:alpha val="32000"/>
            </a:srgbClr>
          </a:outerShdw>
        </a:effectLst>
      </dgm:spPr>
    </dgm:pt>
    <dgm:pt modelId="{9792D24E-B510-4E4B-9EA6-215351C85271}" type="pres">
      <dgm:prSet presAssocID="{D9088402-35DA-7D4C-B648-3F4A14875688}" presName="compositeNode" presStyleCnt="0">
        <dgm:presLayoutVars>
          <dgm:bulletEnabled val="1"/>
        </dgm:presLayoutVars>
      </dgm:prSet>
      <dgm:spPr>
        <a:ln>
          <a:noFill/>
        </a:ln>
        <a:effectLst>
          <a:outerShdw blurRad="44450" dist="27940" dir="5400000" algn="ctr">
            <a:srgbClr val="000000">
              <a:alpha val="32000"/>
            </a:srgbClr>
          </a:outerShdw>
        </a:effectLst>
      </dgm:spPr>
    </dgm:pt>
    <dgm:pt modelId="{1A0C1035-9E08-D342-967D-D151E1DDDB0E}" type="pres">
      <dgm:prSet presAssocID="{D9088402-35DA-7D4C-B648-3F4A14875688}" presName="image" presStyleLbl="fgImgPlace1" presStyleIdx="1" presStyleCnt="3" custLinFactNeighborX="-7250"/>
      <dgm:spPr>
        <a:blipFill>
          <a:blip xmlns:r="http://schemas.openxmlformats.org/officeDocument/2006/relationships" r:embed="rId1">
            <a:extLst>
              <a:ext uri="{28A0092B-C50C-407E-A947-70E740481C1C}">
                <a14:useLocalDpi xmlns:a14="http://schemas.microsoft.com/office/drawing/2010/main" val="0"/>
              </a:ext>
            </a:extLst>
          </a:blip>
          <a:stretch>
            <a:fillRect l="-117000" r="-117000"/>
          </a:stretch>
        </a:blipFill>
        <a:ln>
          <a:noFill/>
        </a:ln>
        <a:effectLst>
          <a:outerShdw blurRad="44450" dist="27940" dir="5400000" algn="ctr">
            <a:srgbClr val="000000">
              <a:alpha val="32000"/>
            </a:srgbClr>
          </a:outerShdw>
        </a:effectLst>
      </dgm:spPr>
    </dgm:pt>
    <dgm:pt modelId="{46FB871C-CBD8-0044-84AA-8F5D38F7D017}" type="pres">
      <dgm:prSet presAssocID="{D9088402-35DA-7D4C-B648-3F4A14875688}" presName="childNode" presStyleLbl="node1" presStyleIdx="1" presStyleCnt="3" custScaleX="129065" custScaleY="84592" custLinFactNeighborX="-597" custLinFactNeighborY="-6957">
        <dgm:presLayoutVars>
          <dgm:bulletEnabled val="1"/>
        </dgm:presLayoutVars>
      </dgm:prSet>
      <dgm:spPr/>
    </dgm:pt>
    <dgm:pt modelId="{E1E9C0C2-E01F-8A4F-B07E-0F63D05EF33C}" type="pres">
      <dgm:prSet presAssocID="{D9088402-35DA-7D4C-B648-3F4A14875688}" presName="parentNode" presStyleLbl="revTx" presStyleIdx="1" presStyleCnt="3">
        <dgm:presLayoutVars>
          <dgm:chMax val="0"/>
          <dgm:bulletEnabled val="1"/>
        </dgm:presLayoutVars>
      </dgm:prSet>
      <dgm:spPr/>
    </dgm:pt>
    <dgm:pt modelId="{74D7CD7C-E6B3-E64F-9A25-E9B885AB3BFF}" type="pres">
      <dgm:prSet presAssocID="{9DD00201-3794-304D-95D8-8CF91819DC92}" presName="sibTrans" presStyleCnt="0"/>
      <dgm:spPr>
        <a:ln>
          <a:noFill/>
        </a:ln>
        <a:effectLst>
          <a:outerShdw blurRad="44450" dist="27940" dir="5400000" algn="ctr">
            <a:srgbClr val="000000">
              <a:alpha val="32000"/>
            </a:srgbClr>
          </a:outerShdw>
        </a:effectLst>
      </dgm:spPr>
    </dgm:pt>
    <dgm:pt modelId="{F6BCF481-C3CC-3046-922D-B7B391CB7772}" type="pres">
      <dgm:prSet presAssocID="{4DD4ED52-C2D4-2C48-A734-6AF3B970257D}" presName="compositeNode" presStyleCnt="0">
        <dgm:presLayoutVars>
          <dgm:bulletEnabled val="1"/>
        </dgm:presLayoutVars>
      </dgm:prSet>
      <dgm:spPr>
        <a:ln>
          <a:noFill/>
        </a:ln>
        <a:effectLst>
          <a:outerShdw blurRad="44450" dist="27940" dir="5400000" algn="ctr">
            <a:srgbClr val="000000">
              <a:alpha val="32000"/>
            </a:srgbClr>
          </a:outerShdw>
        </a:effectLst>
      </dgm:spPr>
    </dgm:pt>
    <dgm:pt modelId="{51E4D1B8-2064-A040-913E-4EE902D700CD}" type="pres">
      <dgm:prSet presAssocID="{4DD4ED52-C2D4-2C48-A734-6AF3B970257D}" presName="image" presStyleLbl="fgImgPlace1" presStyleIdx="2" presStyleCnt="3" custLinFactNeighborX="-1450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0703" r="-3297"/>
          </a:stretch>
        </a:blipFill>
        <a:ln>
          <a:noFill/>
        </a:ln>
        <a:effectLst>
          <a:outerShdw blurRad="44450" dist="27940" dir="5400000" algn="ctr">
            <a:srgbClr val="000000">
              <a:alpha val="32000"/>
            </a:srgbClr>
          </a:outerShdw>
        </a:effectLst>
      </dgm:spPr>
    </dgm:pt>
    <dgm:pt modelId="{1658D557-4952-DF4B-9C6E-2F8BCFD7C6BE}" type="pres">
      <dgm:prSet presAssocID="{4DD4ED52-C2D4-2C48-A734-6AF3B970257D}" presName="childNode" presStyleLbl="node1" presStyleIdx="2" presStyleCnt="3" custScaleX="136330" custScaleY="84592" custLinFactNeighborX="-597" custLinFactNeighborY="-6959">
        <dgm:presLayoutVars>
          <dgm:bulletEnabled val="1"/>
        </dgm:presLayoutVars>
      </dgm:prSet>
      <dgm:spPr/>
    </dgm:pt>
    <dgm:pt modelId="{E8EA4405-5904-E241-B7EA-3D994F301CD7}" type="pres">
      <dgm:prSet presAssocID="{4DD4ED52-C2D4-2C48-A734-6AF3B970257D}" presName="parentNode" presStyleLbl="revTx" presStyleIdx="2" presStyleCnt="3">
        <dgm:presLayoutVars>
          <dgm:chMax val="0"/>
          <dgm:bulletEnabled val="1"/>
        </dgm:presLayoutVars>
      </dgm:prSet>
      <dgm:spPr/>
    </dgm:pt>
  </dgm:ptLst>
  <dgm:cxnLst>
    <dgm:cxn modelId="{81689401-6353-C044-9909-FCFCE865A4CA}" srcId="{D3734F4C-9436-C045-85D3-0FAE387AF977}" destId="{4DD4ED52-C2D4-2C48-A734-6AF3B970257D}" srcOrd="2" destOrd="0" parTransId="{81C41CC8-5BCE-8944-A68F-CB8F5F282056}" sibTransId="{172DE49C-2D4D-5842-9142-BE2C7F77DF95}"/>
    <dgm:cxn modelId="{00937C04-5F52-0A4C-960D-72BD2EEBA5F2}" srcId="{D9088402-35DA-7D4C-B648-3F4A14875688}" destId="{1D081C39-5B27-E64F-9A51-B3B301FD8D56}" srcOrd="0" destOrd="0" parTransId="{49ADFF31-0351-8C4C-A7F1-AA1EA4F95574}" sibTransId="{812C50E7-CE65-6445-A9C3-D173655A224B}"/>
    <dgm:cxn modelId="{F6084808-9DE2-B84F-B6C1-EDE1AE79739B}" type="presOf" srcId="{4DD4ED52-C2D4-2C48-A734-6AF3B970257D}" destId="{E8EA4405-5904-E241-B7EA-3D994F301CD7}" srcOrd="0" destOrd="0" presId="urn:microsoft.com/office/officeart/2005/8/layout/hList2"/>
    <dgm:cxn modelId="{E8E9A618-DF7D-BE40-8663-92DB0E110791}" srcId="{284B5578-F43A-0144-86C0-9E736B8DEFFE}" destId="{FBBDF699-B82F-4C42-A4EB-D3B8ABBF0192}" srcOrd="2" destOrd="0" parTransId="{842514CF-E6F5-5141-9DCB-D5CE5E908FAB}" sibTransId="{AE125B45-5ACB-6E4E-B0F3-7C135F472BAF}"/>
    <dgm:cxn modelId="{D1844124-9B3B-2F46-AAA3-81C6752ECFF6}" srcId="{D3734F4C-9436-C045-85D3-0FAE387AF977}" destId="{284B5578-F43A-0144-86C0-9E736B8DEFFE}" srcOrd="0" destOrd="0" parTransId="{AA8A08C1-37B0-154C-A17A-4ED2AB23156C}" sibTransId="{6590BDC8-AC8D-0440-BAD3-8415B5EDE987}"/>
    <dgm:cxn modelId="{E8C7893B-38D7-9D44-83A9-127947EFF303}" type="presOf" srcId="{B64EC71D-FB81-B349-A8FE-401751B032B5}" destId="{1658D557-4952-DF4B-9C6E-2F8BCFD7C6BE}" srcOrd="0" destOrd="1" presId="urn:microsoft.com/office/officeart/2005/8/layout/hList2"/>
    <dgm:cxn modelId="{449BD94C-D195-DC47-9185-48407228D536}" srcId="{D3734F4C-9436-C045-85D3-0FAE387AF977}" destId="{D9088402-35DA-7D4C-B648-3F4A14875688}" srcOrd="1" destOrd="0" parTransId="{A5FB0241-2C78-1744-9C71-0591B6195483}" sibTransId="{9DD00201-3794-304D-95D8-8CF91819DC92}"/>
    <dgm:cxn modelId="{27129351-9FCC-8A4E-94F2-237EA84F8F06}" type="presOf" srcId="{60C00721-EBFA-754D-89F0-F3BFC00614D3}" destId="{A24744F7-707E-574F-883A-8A26ECC45FF1}" srcOrd="0" destOrd="1" presId="urn:microsoft.com/office/officeart/2005/8/layout/hList2"/>
    <dgm:cxn modelId="{5F6EF973-F3A7-5648-9A0C-4F8F30FAF9CC}" type="presOf" srcId="{5A979153-FA2C-7F4B-B3EB-8EC828258D49}" destId="{1658D557-4952-DF4B-9C6E-2F8BCFD7C6BE}" srcOrd="0" destOrd="0" presId="urn:microsoft.com/office/officeart/2005/8/layout/hList2"/>
    <dgm:cxn modelId="{B7C54B57-8509-574B-B3A8-93E283C88A27}" type="presOf" srcId="{1D081C39-5B27-E64F-9A51-B3B301FD8D56}" destId="{46FB871C-CBD8-0044-84AA-8F5D38F7D017}" srcOrd="0" destOrd="0" presId="urn:microsoft.com/office/officeart/2005/8/layout/hList2"/>
    <dgm:cxn modelId="{12D2D47A-7D81-F54E-827E-1B0AD14570AD}" srcId="{4DD4ED52-C2D4-2C48-A734-6AF3B970257D}" destId="{5A979153-FA2C-7F4B-B3EB-8EC828258D49}" srcOrd="0" destOrd="0" parTransId="{5B604610-7E76-6840-B69C-C722F115EE29}" sibTransId="{ACEFF3E4-EF6C-4045-BD4C-6A63C80B9DFF}"/>
    <dgm:cxn modelId="{FF5B3C7B-52D5-5648-87A6-19B2F67AAFDD}" type="presOf" srcId="{FBBDF699-B82F-4C42-A4EB-D3B8ABBF0192}" destId="{A24744F7-707E-574F-883A-8A26ECC45FF1}" srcOrd="0" destOrd="2" presId="urn:microsoft.com/office/officeart/2005/8/layout/hList2"/>
    <dgm:cxn modelId="{58F4DF7B-F6C6-5B42-9F8D-36559554BF60}" type="presOf" srcId="{6B23A80E-AFDA-1F4E-9871-D880CDA3F026}" destId="{A24744F7-707E-574F-883A-8A26ECC45FF1}" srcOrd="0" destOrd="0" presId="urn:microsoft.com/office/officeart/2005/8/layout/hList2"/>
    <dgm:cxn modelId="{B3DCC17D-5DFC-5B4A-B8F1-4A092BDE1BDE}" type="presOf" srcId="{ED7BBDD8-96FB-B14A-AC71-787CEE64043D}" destId="{46FB871C-CBD8-0044-84AA-8F5D38F7D017}" srcOrd="0" destOrd="2" presId="urn:microsoft.com/office/officeart/2005/8/layout/hList2"/>
    <dgm:cxn modelId="{8754FA9D-CF82-254B-A276-DE5107B231BB}" srcId="{284B5578-F43A-0144-86C0-9E736B8DEFFE}" destId="{6B23A80E-AFDA-1F4E-9871-D880CDA3F026}" srcOrd="0" destOrd="0" parTransId="{CCAE7685-E83A-5D40-B050-BD312FA45BC8}" sibTransId="{95BA1ACD-90CD-3F42-B5BB-42BE0208A39B}"/>
    <dgm:cxn modelId="{1479FDD9-EFA2-2A4A-9F67-066C19AAA204}" type="presOf" srcId="{D3734F4C-9436-C045-85D3-0FAE387AF977}" destId="{13DF789A-94DE-634C-BD3D-377ED36DB8C9}" srcOrd="0" destOrd="0" presId="urn:microsoft.com/office/officeart/2005/8/layout/hList2"/>
    <dgm:cxn modelId="{8EB38BDC-9AAC-3248-913A-453D4A9826D2}" srcId="{D9088402-35DA-7D4C-B648-3F4A14875688}" destId="{FB479047-5D02-BD48-A843-E4D6A7027088}" srcOrd="1" destOrd="0" parTransId="{DA1AC4C5-1419-8246-BFF9-ADE8CD2A1C59}" sibTransId="{65F39D9E-2F58-3B46-B155-0B834CA75F2F}"/>
    <dgm:cxn modelId="{224C10E0-A81D-EE4F-856E-CF2C437BF30C}" srcId="{D9088402-35DA-7D4C-B648-3F4A14875688}" destId="{ED7BBDD8-96FB-B14A-AC71-787CEE64043D}" srcOrd="2" destOrd="0" parTransId="{DB1C3B47-1D14-574C-9B9D-911DA6A862CB}" sibTransId="{51472332-F7D3-9048-890D-BC786BF1832B}"/>
    <dgm:cxn modelId="{917385EB-20DA-D941-8600-77363ECAE9A6}" srcId="{284B5578-F43A-0144-86C0-9E736B8DEFFE}" destId="{60C00721-EBFA-754D-89F0-F3BFC00614D3}" srcOrd="1" destOrd="0" parTransId="{77CAA4E7-109F-C441-8107-36CDDEB2375B}" sibTransId="{35A14930-C39F-DD4F-A05B-E46E664C068E}"/>
    <dgm:cxn modelId="{C10813EC-AAB5-4B43-BCF0-3A2BF5B28DE8}" type="presOf" srcId="{D9088402-35DA-7D4C-B648-3F4A14875688}" destId="{E1E9C0C2-E01F-8A4F-B07E-0F63D05EF33C}" srcOrd="0" destOrd="0" presId="urn:microsoft.com/office/officeart/2005/8/layout/hList2"/>
    <dgm:cxn modelId="{D3B111F1-C727-3042-AB11-8E90F34A3A04}" type="presOf" srcId="{FB479047-5D02-BD48-A843-E4D6A7027088}" destId="{46FB871C-CBD8-0044-84AA-8F5D38F7D017}" srcOrd="0" destOrd="1" presId="urn:microsoft.com/office/officeart/2005/8/layout/hList2"/>
    <dgm:cxn modelId="{FA1ED9F6-2DBE-5340-9521-6A983D111C69}" srcId="{4DD4ED52-C2D4-2C48-A734-6AF3B970257D}" destId="{B64EC71D-FB81-B349-A8FE-401751B032B5}" srcOrd="1" destOrd="0" parTransId="{561E50FF-26B1-8D47-B1A1-4B797F5766D5}" sibTransId="{CF8859C2-6A1D-B643-86C9-D250450B5324}"/>
    <dgm:cxn modelId="{D8F68BFB-26D1-5849-B7E3-3AFC2A535884}" type="presOf" srcId="{284B5578-F43A-0144-86C0-9E736B8DEFFE}" destId="{F894256A-1B72-B94F-B80A-5D7B31F3E93B}" srcOrd="0" destOrd="0" presId="urn:microsoft.com/office/officeart/2005/8/layout/hList2"/>
    <dgm:cxn modelId="{391A0659-4A8B-A94F-A4BC-206A7B3655D6}" type="presParOf" srcId="{13DF789A-94DE-634C-BD3D-377ED36DB8C9}" destId="{2BADEA52-9717-584B-AEA2-956FE6748758}" srcOrd="0" destOrd="0" presId="urn:microsoft.com/office/officeart/2005/8/layout/hList2"/>
    <dgm:cxn modelId="{00F94DA6-A3CE-8149-94A8-9D5C9DA2095E}" type="presParOf" srcId="{2BADEA52-9717-584B-AEA2-956FE6748758}" destId="{91760F46-4ADC-EE41-A1DB-F9CA80AD3969}" srcOrd="0" destOrd="0" presId="urn:microsoft.com/office/officeart/2005/8/layout/hList2"/>
    <dgm:cxn modelId="{E4FFC26D-8BAF-694E-A94D-7201B56DA299}" type="presParOf" srcId="{2BADEA52-9717-584B-AEA2-956FE6748758}" destId="{A24744F7-707E-574F-883A-8A26ECC45FF1}" srcOrd="1" destOrd="0" presId="urn:microsoft.com/office/officeart/2005/8/layout/hList2"/>
    <dgm:cxn modelId="{2C9F965E-5FDC-104C-92B1-0E1693D85D0B}" type="presParOf" srcId="{2BADEA52-9717-584B-AEA2-956FE6748758}" destId="{F894256A-1B72-B94F-B80A-5D7B31F3E93B}" srcOrd="2" destOrd="0" presId="urn:microsoft.com/office/officeart/2005/8/layout/hList2"/>
    <dgm:cxn modelId="{99FF15B1-5897-304E-BBF1-60311614A928}" type="presParOf" srcId="{13DF789A-94DE-634C-BD3D-377ED36DB8C9}" destId="{8E9CD82A-965A-2642-856B-825AD03EC1BD}" srcOrd="1" destOrd="0" presId="urn:microsoft.com/office/officeart/2005/8/layout/hList2"/>
    <dgm:cxn modelId="{BCAC51CF-9FC5-7E43-956A-4E1E48C860C5}" type="presParOf" srcId="{13DF789A-94DE-634C-BD3D-377ED36DB8C9}" destId="{9792D24E-B510-4E4B-9EA6-215351C85271}" srcOrd="2" destOrd="0" presId="urn:microsoft.com/office/officeart/2005/8/layout/hList2"/>
    <dgm:cxn modelId="{A76508AF-2ACF-1243-A3DF-F9F5EF8ED456}" type="presParOf" srcId="{9792D24E-B510-4E4B-9EA6-215351C85271}" destId="{1A0C1035-9E08-D342-967D-D151E1DDDB0E}" srcOrd="0" destOrd="0" presId="urn:microsoft.com/office/officeart/2005/8/layout/hList2"/>
    <dgm:cxn modelId="{CBCC0FA0-CB43-334C-8EF6-59250F131DBF}" type="presParOf" srcId="{9792D24E-B510-4E4B-9EA6-215351C85271}" destId="{46FB871C-CBD8-0044-84AA-8F5D38F7D017}" srcOrd="1" destOrd="0" presId="urn:microsoft.com/office/officeart/2005/8/layout/hList2"/>
    <dgm:cxn modelId="{160069FA-604F-7049-81AA-EE7A932017D5}" type="presParOf" srcId="{9792D24E-B510-4E4B-9EA6-215351C85271}" destId="{E1E9C0C2-E01F-8A4F-B07E-0F63D05EF33C}" srcOrd="2" destOrd="0" presId="urn:microsoft.com/office/officeart/2005/8/layout/hList2"/>
    <dgm:cxn modelId="{033B164E-CC0B-C34C-89F5-ACF37B37F081}" type="presParOf" srcId="{13DF789A-94DE-634C-BD3D-377ED36DB8C9}" destId="{74D7CD7C-E6B3-E64F-9A25-E9B885AB3BFF}" srcOrd="3" destOrd="0" presId="urn:microsoft.com/office/officeart/2005/8/layout/hList2"/>
    <dgm:cxn modelId="{DC19B84D-7B19-694B-8269-FA8078CB60B5}" type="presParOf" srcId="{13DF789A-94DE-634C-BD3D-377ED36DB8C9}" destId="{F6BCF481-C3CC-3046-922D-B7B391CB7772}" srcOrd="4" destOrd="0" presId="urn:microsoft.com/office/officeart/2005/8/layout/hList2"/>
    <dgm:cxn modelId="{451DA9B2-86ED-FC40-95AB-04779A7B4334}" type="presParOf" srcId="{F6BCF481-C3CC-3046-922D-B7B391CB7772}" destId="{51E4D1B8-2064-A040-913E-4EE902D700CD}" srcOrd="0" destOrd="0" presId="urn:microsoft.com/office/officeart/2005/8/layout/hList2"/>
    <dgm:cxn modelId="{C1287314-0878-B048-9782-63E12D7A2805}" type="presParOf" srcId="{F6BCF481-C3CC-3046-922D-B7B391CB7772}" destId="{1658D557-4952-DF4B-9C6E-2F8BCFD7C6BE}" srcOrd="1" destOrd="0" presId="urn:microsoft.com/office/officeart/2005/8/layout/hList2"/>
    <dgm:cxn modelId="{2A31B337-6B49-8548-AD02-8AF0B84191F7}" type="presParOf" srcId="{F6BCF481-C3CC-3046-922D-B7B391CB7772}" destId="{E8EA4405-5904-E241-B7EA-3D994F301CD7}" srcOrd="2" destOrd="0" presId="urn:microsoft.com/office/officeart/2005/8/layout/hList2"/>
  </dgm:cxnLst>
  <dgm:bg>
    <a:solidFill>
      <a:schemeClr val="bg1"/>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75466D-B8F1-CE4F-8E3E-5C21F49564B6}" type="doc">
      <dgm:prSet loTypeId="urn:microsoft.com/office/officeart/2005/8/layout/default" loCatId="" qsTypeId="urn:microsoft.com/office/officeart/2005/8/quickstyle/simple1" qsCatId="simple" csTypeId="urn:microsoft.com/office/officeart/2005/8/colors/accent0_1" csCatId="mainScheme" phldr="1"/>
      <dgm:spPr/>
      <dgm:t>
        <a:bodyPr/>
        <a:lstStyle/>
        <a:p>
          <a:endParaRPr lang="en-US"/>
        </a:p>
      </dgm:t>
    </dgm:pt>
    <dgm:pt modelId="{F2B434ED-D6A5-FC47-8A5F-D33D7B51F325}">
      <dgm:prSet phldrT="[Text]"/>
      <dgm:spPr/>
      <dgm:t>
        <a:bodyPr/>
        <a:lstStyle/>
        <a:p>
          <a:r>
            <a:rPr lang="en-US">
              <a:latin typeface="Arial Nova Light"/>
            </a:rPr>
            <a:t>Algorithmic development</a:t>
          </a:r>
        </a:p>
      </dgm:t>
    </dgm:pt>
    <dgm:pt modelId="{B2C8DEA5-67A2-4440-B4C7-1D32834F39A1}" type="parTrans" cxnId="{E3BABDE1-E4CA-9943-B0C9-E2FB85385F6C}">
      <dgm:prSet/>
      <dgm:spPr/>
      <dgm:t>
        <a:bodyPr/>
        <a:lstStyle/>
        <a:p>
          <a:endParaRPr lang="en-US"/>
        </a:p>
      </dgm:t>
    </dgm:pt>
    <dgm:pt modelId="{25082094-32B4-0B4E-B4C0-83045AD7DF91}" type="sibTrans" cxnId="{E3BABDE1-E4CA-9943-B0C9-E2FB85385F6C}">
      <dgm:prSet/>
      <dgm:spPr/>
      <dgm:t>
        <a:bodyPr/>
        <a:lstStyle/>
        <a:p>
          <a:endParaRPr lang="en-US"/>
        </a:p>
      </dgm:t>
    </dgm:pt>
    <dgm:pt modelId="{99E83F9A-A33B-764F-9361-DD1B118BA332}">
      <dgm:prSet phldrT="[Text]"/>
      <dgm:spPr/>
      <dgm:t>
        <a:bodyPr/>
        <a:lstStyle/>
        <a:p>
          <a:r>
            <a:rPr lang="en-US">
              <a:latin typeface="Arial Nova Light"/>
            </a:rPr>
            <a:t>Computational limitation</a:t>
          </a:r>
        </a:p>
      </dgm:t>
    </dgm:pt>
    <dgm:pt modelId="{5DEA98CF-5E86-FF40-9040-E3F3E3703FA4}" type="parTrans" cxnId="{09F76109-F057-8D4F-B5C8-B2D1B473ABD1}">
      <dgm:prSet/>
      <dgm:spPr/>
      <dgm:t>
        <a:bodyPr/>
        <a:lstStyle/>
        <a:p>
          <a:endParaRPr lang="en-US"/>
        </a:p>
      </dgm:t>
    </dgm:pt>
    <dgm:pt modelId="{C20584D9-0C4B-5241-91A1-DCD8F3970509}" type="sibTrans" cxnId="{09F76109-F057-8D4F-B5C8-B2D1B473ABD1}">
      <dgm:prSet/>
      <dgm:spPr/>
      <dgm:t>
        <a:bodyPr/>
        <a:lstStyle/>
        <a:p>
          <a:endParaRPr lang="en-US"/>
        </a:p>
      </dgm:t>
    </dgm:pt>
    <dgm:pt modelId="{3675FD41-5D23-A945-B65D-566D03988AF3}">
      <dgm:prSet phldrT="[Text]" phldr="0"/>
      <dgm:spPr/>
      <dgm:t>
        <a:bodyPr/>
        <a:lstStyle/>
        <a:p>
          <a:pPr rtl="0"/>
          <a:r>
            <a:rPr lang="en">
              <a:latin typeface="Arial Nova Light"/>
            </a:rPr>
            <a:t>Visual realism</a:t>
          </a:r>
          <a:endParaRPr lang="en-US">
            <a:latin typeface="Arial Nova Light"/>
          </a:endParaRPr>
        </a:p>
      </dgm:t>
    </dgm:pt>
    <dgm:pt modelId="{55022E9B-5BD3-3A41-AB53-E737FC97489E}" type="parTrans" cxnId="{F02108F5-4C78-2C4B-AA41-DEDA3B42722A}">
      <dgm:prSet/>
      <dgm:spPr/>
      <dgm:t>
        <a:bodyPr/>
        <a:lstStyle/>
        <a:p>
          <a:endParaRPr lang="en-US"/>
        </a:p>
      </dgm:t>
    </dgm:pt>
    <dgm:pt modelId="{A05CCB0A-5F71-E04B-90ED-703F97279C48}" type="sibTrans" cxnId="{F02108F5-4C78-2C4B-AA41-DEDA3B42722A}">
      <dgm:prSet/>
      <dgm:spPr/>
      <dgm:t>
        <a:bodyPr/>
        <a:lstStyle/>
        <a:p>
          <a:endParaRPr lang="en-US"/>
        </a:p>
      </dgm:t>
    </dgm:pt>
    <dgm:pt modelId="{7228ADDB-E5FF-6846-BF52-A466D3C5241F}">
      <dgm:prSet phldrT="[Text]" phldr="0"/>
      <dgm:spPr/>
      <dgm:t>
        <a:bodyPr/>
        <a:lstStyle/>
        <a:p>
          <a:pPr rtl="0"/>
          <a:r>
            <a:rPr lang="en">
              <a:latin typeface="Arial Nova Light"/>
            </a:rPr>
            <a:t>Semantic consistency</a:t>
          </a:r>
          <a:endParaRPr lang="en-US">
            <a:latin typeface="Arial Nova Light"/>
          </a:endParaRPr>
        </a:p>
      </dgm:t>
    </dgm:pt>
    <dgm:pt modelId="{21081E1C-AAED-8644-BEFC-F209BC203599}" type="parTrans" cxnId="{48448452-8799-2447-A9AE-262BC2A2BB98}">
      <dgm:prSet/>
      <dgm:spPr/>
      <dgm:t>
        <a:bodyPr/>
        <a:lstStyle/>
        <a:p>
          <a:endParaRPr lang="en-US"/>
        </a:p>
      </dgm:t>
    </dgm:pt>
    <dgm:pt modelId="{CE9337C3-DD87-F143-877A-8CCCDE90A887}" type="sibTrans" cxnId="{48448452-8799-2447-A9AE-262BC2A2BB98}">
      <dgm:prSet/>
      <dgm:spPr/>
      <dgm:t>
        <a:bodyPr/>
        <a:lstStyle/>
        <a:p>
          <a:endParaRPr lang="en-US"/>
        </a:p>
      </dgm:t>
    </dgm:pt>
    <dgm:pt modelId="{537696CA-A459-EB43-B6A8-FCB289D8BF08}" type="pres">
      <dgm:prSet presAssocID="{6975466D-B8F1-CE4F-8E3E-5C21F49564B6}" presName="diagram" presStyleCnt="0">
        <dgm:presLayoutVars>
          <dgm:dir/>
          <dgm:resizeHandles val="exact"/>
        </dgm:presLayoutVars>
      </dgm:prSet>
      <dgm:spPr/>
    </dgm:pt>
    <dgm:pt modelId="{5ACC17BE-D671-724B-8E23-D5254423B8C3}" type="pres">
      <dgm:prSet presAssocID="{F2B434ED-D6A5-FC47-8A5F-D33D7B51F325}" presName="node" presStyleLbl="node1" presStyleIdx="0" presStyleCnt="4">
        <dgm:presLayoutVars>
          <dgm:bulletEnabled val="1"/>
        </dgm:presLayoutVars>
      </dgm:prSet>
      <dgm:spPr/>
    </dgm:pt>
    <dgm:pt modelId="{A83DA575-79F5-614C-9D0C-3F5E385B59EA}" type="pres">
      <dgm:prSet presAssocID="{25082094-32B4-0B4E-B4C0-83045AD7DF91}" presName="sibTrans" presStyleCnt="0"/>
      <dgm:spPr/>
    </dgm:pt>
    <dgm:pt modelId="{7A090BD4-FE5E-2E46-9C74-CDD2752A2AF7}" type="pres">
      <dgm:prSet presAssocID="{99E83F9A-A33B-764F-9361-DD1B118BA332}" presName="node" presStyleLbl="node1" presStyleIdx="1" presStyleCnt="4">
        <dgm:presLayoutVars>
          <dgm:bulletEnabled val="1"/>
        </dgm:presLayoutVars>
      </dgm:prSet>
      <dgm:spPr/>
    </dgm:pt>
    <dgm:pt modelId="{E8CECB31-2030-FE43-B552-8AEFE939805D}" type="pres">
      <dgm:prSet presAssocID="{C20584D9-0C4B-5241-91A1-DCD8F3970509}" presName="sibTrans" presStyleCnt="0"/>
      <dgm:spPr/>
    </dgm:pt>
    <dgm:pt modelId="{0809CB82-DCFF-F743-A39A-E0D114695597}" type="pres">
      <dgm:prSet presAssocID="{3675FD41-5D23-A945-B65D-566D03988AF3}" presName="node" presStyleLbl="node1" presStyleIdx="2" presStyleCnt="4">
        <dgm:presLayoutVars>
          <dgm:bulletEnabled val="1"/>
        </dgm:presLayoutVars>
      </dgm:prSet>
      <dgm:spPr/>
    </dgm:pt>
    <dgm:pt modelId="{BFB480F0-F941-484A-9684-E64DF921CD85}" type="pres">
      <dgm:prSet presAssocID="{A05CCB0A-5F71-E04B-90ED-703F97279C48}" presName="sibTrans" presStyleCnt="0"/>
      <dgm:spPr/>
    </dgm:pt>
    <dgm:pt modelId="{138528F3-2BE3-AE4E-9D8C-8A5B7522E14F}" type="pres">
      <dgm:prSet presAssocID="{7228ADDB-E5FF-6846-BF52-A466D3C5241F}" presName="node" presStyleLbl="node1" presStyleIdx="3" presStyleCnt="4">
        <dgm:presLayoutVars>
          <dgm:bulletEnabled val="1"/>
        </dgm:presLayoutVars>
      </dgm:prSet>
      <dgm:spPr/>
    </dgm:pt>
  </dgm:ptLst>
  <dgm:cxnLst>
    <dgm:cxn modelId="{09F76109-F057-8D4F-B5C8-B2D1B473ABD1}" srcId="{6975466D-B8F1-CE4F-8E3E-5C21F49564B6}" destId="{99E83F9A-A33B-764F-9361-DD1B118BA332}" srcOrd="1" destOrd="0" parTransId="{5DEA98CF-5E86-FF40-9040-E3F3E3703FA4}" sibTransId="{C20584D9-0C4B-5241-91A1-DCD8F3970509}"/>
    <dgm:cxn modelId="{4B803A0C-66CB-AC4E-8FC7-04009E6BBDA2}" type="presOf" srcId="{F2B434ED-D6A5-FC47-8A5F-D33D7B51F325}" destId="{5ACC17BE-D671-724B-8E23-D5254423B8C3}" srcOrd="0" destOrd="0" presId="urn:microsoft.com/office/officeart/2005/8/layout/default"/>
    <dgm:cxn modelId="{34B9F71E-C6B9-4048-A810-89B99B3642C6}" type="presOf" srcId="{3675FD41-5D23-A945-B65D-566D03988AF3}" destId="{0809CB82-DCFF-F743-A39A-E0D114695597}" srcOrd="0" destOrd="0" presId="urn:microsoft.com/office/officeart/2005/8/layout/default"/>
    <dgm:cxn modelId="{48448452-8799-2447-A9AE-262BC2A2BB98}" srcId="{6975466D-B8F1-CE4F-8E3E-5C21F49564B6}" destId="{7228ADDB-E5FF-6846-BF52-A466D3C5241F}" srcOrd="3" destOrd="0" parTransId="{21081E1C-AAED-8644-BEFC-F209BC203599}" sibTransId="{CE9337C3-DD87-F143-877A-8CCCDE90A887}"/>
    <dgm:cxn modelId="{9D2FE182-163E-CC4D-9A3E-69DC156912EA}" type="presOf" srcId="{7228ADDB-E5FF-6846-BF52-A466D3C5241F}" destId="{138528F3-2BE3-AE4E-9D8C-8A5B7522E14F}" srcOrd="0" destOrd="0" presId="urn:microsoft.com/office/officeart/2005/8/layout/default"/>
    <dgm:cxn modelId="{B8FC7ABF-8071-2447-81F0-77F66CA0C6F7}" type="presOf" srcId="{99E83F9A-A33B-764F-9361-DD1B118BA332}" destId="{7A090BD4-FE5E-2E46-9C74-CDD2752A2AF7}" srcOrd="0" destOrd="0" presId="urn:microsoft.com/office/officeart/2005/8/layout/default"/>
    <dgm:cxn modelId="{E3BABDE1-E4CA-9943-B0C9-E2FB85385F6C}" srcId="{6975466D-B8F1-CE4F-8E3E-5C21F49564B6}" destId="{F2B434ED-D6A5-FC47-8A5F-D33D7B51F325}" srcOrd="0" destOrd="0" parTransId="{B2C8DEA5-67A2-4440-B4C7-1D32834F39A1}" sibTransId="{25082094-32B4-0B4E-B4C0-83045AD7DF91}"/>
    <dgm:cxn modelId="{8C900FF1-A3BD-F24B-B5AA-0E9CC88F0368}" type="presOf" srcId="{6975466D-B8F1-CE4F-8E3E-5C21F49564B6}" destId="{537696CA-A459-EB43-B6A8-FCB289D8BF08}" srcOrd="0" destOrd="0" presId="urn:microsoft.com/office/officeart/2005/8/layout/default"/>
    <dgm:cxn modelId="{F02108F5-4C78-2C4B-AA41-DEDA3B42722A}" srcId="{6975466D-B8F1-CE4F-8E3E-5C21F49564B6}" destId="{3675FD41-5D23-A945-B65D-566D03988AF3}" srcOrd="2" destOrd="0" parTransId="{55022E9B-5BD3-3A41-AB53-E737FC97489E}" sibTransId="{A05CCB0A-5F71-E04B-90ED-703F97279C48}"/>
    <dgm:cxn modelId="{5BE156E0-798B-3A49-AEF3-1457432F872D}" type="presParOf" srcId="{537696CA-A459-EB43-B6A8-FCB289D8BF08}" destId="{5ACC17BE-D671-724B-8E23-D5254423B8C3}" srcOrd="0" destOrd="0" presId="urn:microsoft.com/office/officeart/2005/8/layout/default"/>
    <dgm:cxn modelId="{E990E364-09DE-2049-B1A7-10104B30EE28}" type="presParOf" srcId="{537696CA-A459-EB43-B6A8-FCB289D8BF08}" destId="{A83DA575-79F5-614C-9D0C-3F5E385B59EA}" srcOrd="1" destOrd="0" presId="urn:microsoft.com/office/officeart/2005/8/layout/default"/>
    <dgm:cxn modelId="{8B7B5CCE-9804-7E47-A9E7-AE508AB3BE23}" type="presParOf" srcId="{537696CA-A459-EB43-B6A8-FCB289D8BF08}" destId="{7A090BD4-FE5E-2E46-9C74-CDD2752A2AF7}" srcOrd="2" destOrd="0" presId="urn:microsoft.com/office/officeart/2005/8/layout/default"/>
    <dgm:cxn modelId="{5B9BE1F0-70BB-9C48-8098-602B7AD1FEAA}" type="presParOf" srcId="{537696CA-A459-EB43-B6A8-FCB289D8BF08}" destId="{E8CECB31-2030-FE43-B552-8AEFE939805D}" srcOrd="3" destOrd="0" presId="urn:microsoft.com/office/officeart/2005/8/layout/default"/>
    <dgm:cxn modelId="{15BDCAF3-AEDD-5D4E-9C21-0FFF4C1A4D8D}" type="presParOf" srcId="{537696CA-A459-EB43-B6A8-FCB289D8BF08}" destId="{0809CB82-DCFF-F743-A39A-E0D114695597}" srcOrd="4" destOrd="0" presId="urn:microsoft.com/office/officeart/2005/8/layout/default"/>
    <dgm:cxn modelId="{BF910ED2-DA56-D046-BD89-1CA530F075EB}" type="presParOf" srcId="{537696CA-A459-EB43-B6A8-FCB289D8BF08}" destId="{BFB480F0-F941-484A-9684-E64DF921CD85}" srcOrd="5" destOrd="0" presId="urn:microsoft.com/office/officeart/2005/8/layout/default"/>
    <dgm:cxn modelId="{24B754EF-27FA-9F4C-B4B4-2DE44E1AE533}" type="presParOf" srcId="{537696CA-A459-EB43-B6A8-FCB289D8BF08}" destId="{138528F3-2BE3-AE4E-9D8C-8A5B7522E14F}"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BD5AB-D2A2-4BEE-BA4A-245C52DBFE6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4973103-CF8A-479A-A4C4-2CC03344FA9C}">
      <dgm:prSet/>
      <dgm:spPr/>
      <dgm:t>
        <a:bodyPr/>
        <a:lstStyle/>
        <a:p>
          <a:pPr>
            <a:lnSpc>
              <a:spcPct val="100000"/>
            </a:lnSpc>
          </a:pPr>
          <a:r>
            <a:rPr lang="en-US"/>
            <a:t>Successfully established end-to-end pipeline  to generate low resolution images from textual input.</a:t>
          </a:r>
        </a:p>
      </dgm:t>
    </dgm:pt>
    <dgm:pt modelId="{7652D471-B38D-4E7E-8DAD-6978B8A89B42}" type="parTrans" cxnId="{B43AAA92-3654-44F9-9F50-6DC3EC668E64}">
      <dgm:prSet/>
      <dgm:spPr/>
      <dgm:t>
        <a:bodyPr/>
        <a:lstStyle/>
        <a:p>
          <a:endParaRPr lang="en-US"/>
        </a:p>
      </dgm:t>
    </dgm:pt>
    <dgm:pt modelId="{9CF19BA7-EA94-4C5B-8629-F2726E439AB1}" type="sibTrans" cxnId="{B43AAA92-3654-44F9-9F50-6DC3EC668E64}">
      <dgm:prSet/>
      <dgm:spPr/>
      <dgm:t>
        <a:bodyPr/>
        <a:lstStyle/>
        <a:p>
          <a:endParaRPr lang="en-US"/>
        </a:p>
      </dgm:t>
    </dgm:pt>
    <dgm:pt modelId="{B459EAA7-6105-44D2-8D19-7E4DB5A978D7}">
      <dgm:prSet/>
      <dgm:spPr/>
      <dgm:t>
        <a:bodyPr/>
        <a:lstStyle/>
        <a:p>
          <a:pPr>
            <a:lnSpc>
              <a:spcPct val="100000"/>
            </a:lnSpc>
          </a:pPr>
          <a:r>
            <a:rPr lang="en-US"/>
            <a:t>The primitive shape and basic colors of the object (conditioned on the given text description) and the background layout from a random noise vector are drawn, yielding a low-resolution image.</a:t>
          </a:r>
        </a:p>
      </dgm:t>
    </dgm:pt>
    <dgm:pt modelId="{60D45550-8021-49EE-B339-46ECB8E1AF05}" type="parTrans" cxnId="{1DDA3A1D-0330-4E63-BF64-8810E69927A1}">
      <dgm:prSet/>
      <dgm:spPr/>
      <dgm:t>
        <a:bodyPr/>
        <a:lstStyle/>
        <a:p>
          <a:endParaRPr lang="en-US"/>
        </a:p>
      </dgm:t>
    </dgm:pt>
    <dgm:pt modelId="{5823E911-A398-4FCC-8BC7-F9CC5B01B147}" type="sibTrans" cxnId="{1DDA3A1D-0330-4E63-BF64-8810E69927A1}">
      <dgm:prSet/>
      <dgm:spPr/>
      <dgm:t>
        <a:bodyPr/>
        <a:lstStyle/>
        <a:p>
          <a:endParaRPr lang="en-US"/>
        </a:p>
      </dgm:t>
    </dgm:pt>
    <dgm:pt modelId="{E5EEDBB6-3725-489B-8823-C512E1C05642}">
      <dgm:prSet/>
      <dgm:spPr/>
      <dgm:t>
        <a:bodyPr/>
        <a:lstStyle/>
        <a:p>
          <a:pPr>
            <a:lnSpc>
              <a:spcPct val="100000"/>
            </a:lnSpc>
          </a:pPr>
          <a:r>
            <a:rPr lang="en-US"/>
            <a:t>Next steps is to train stage II GAN to generate high resolution images using these low-resolution images from stage II</a:t>
          </a:r>
        </a:p>
      </dgm:t>
    </dgm:pt>
    <dgm:pt modelId="{D43472AC-6AA9-4DBF-9902-098D459A0712}" type="parTrans" cxnId="{7E40D55C-F779-4FF9-90E2-396FA4A5092D}">
      <dgm:prSet/>
      <dgm:spPr/>
      <dgm:t>
        <a:bodyPr/>
        <a:lstStyle/>
        <a:p>
          <a:endParaRPr lang="en-US"/>
        </a:p>
      </dgm:t>
    </dgm:pt>
    <dgm:pt modelId="{D69F403C-08D2-46C8-90E2-7CA529EDA4B3}" type="sibTrans" cxnId="{7E40D55C-F779-4FF9-90E2-396FA4A5092D}">
      <dgm:prSet/>
      <dgm:spPr/>
      <dgm:t>
        <a:bodyPr/>
        <a:lstStyle/>
        <a:p>
          <a:endParaRPr lang="en-US"/>
        </a:p>
      </dgm:t>
    </dgm:pt>
    <dgm:pt modelId="{C65F4863-9456-4B82-A3E8-B27291C1EE6E}" type="pres">
      <dgm:prSet presAssocID="{EA7BD5AB-D2A2-4BEE-BA4A-245C52DBFE65}" presName="root" presStyleCnt="0">
        <dgm:presLayoutVars>
          <dgm:dir/>
          <dgm:resizeHandles val="exact"/>
        </dgm:presLayoutVars>
      </dgm:prSet>
      <dgm:spPr/>
    </dgm:pt>
    <dgm:pt modelId="{7217BAC2-9E8A-49B8-97B9-AE2D68A7037E}" type="pres">
      <dgm:prSet presAssocID="{24973103-CF8A-479A-A4C4-2CC03344FA9C}" presName="compNode" presStyleCnt="0"/>
      <dgm:spPr/>
    </dgm:pt>
    <dgm:pt modelId="{9A28C38B-582B-4D58-97BE-35A76896199B}" type="pres">
      <dgm:prSet presAssocID="{24973103-CF8A-479A-A4C4-2CC03344FA9C}" presName="bgRect" presStyleLbl="bgShp" presStyleIdx="0" presStyleCnt="3"/>
      <dgm:spPr/>
    </dgm:pt>
    <dgm:pt modelId="{BF3ECFA6-2811-49E7-8C19-76852198356D}" type="pres">
      <dgm:prSet presAssocID="{24973103-CF8A-479A-A4C4-2CC03344FA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4EB0A9E6-FC0D-40B8-9B39-F00753CF315C}" type="pres">
      <dgm:prSet presAssocID="{24973103-CF8A-479A-A4C4-2CC03344FA9C}" presName="spaceRect" presStyleCnt="0"/>
      <dgm:spPr/>
    </dgm:pt>
    <dgm:pt modelId="{ACCA7FA0-3133-401D-9D85-A7A03BC3C1A4}" type="pres">
      <dgm:prSet presAssocID="{24973103-CF8A-479A-A4C4-2CC03344FA9C}" presName="parTx" presStyleLbl="revTx" presStyleIdx="0" presStyleCnt="3">
        <dgm:presLayoutVars>
          <dgm:chMax val="0"/>
          <dgm:chPref val="0"/>
        </dgm:presLayoutVars>
      </dgm:prSet>
      <dgm:spPr/>
    </dgm:pt>
    <dgm:pt modelId="{FC2A1EC3-1220-4A11-944F-FD8D454FE3F2}" type="pres">
      <dgm:prSet presAssocID="{9CF19BA7-EA94-4C5B-8629-F2726E439AB1}" presName="sibTrans" presStyleCnt="0"/>
      <dgm:spPr/>
    </dgm:pt>
    <dgm:pt modelId="{223C6838-58B2-4154-B72C-05CB18CB12AB}" type="pres">
      <dgm:prSet presAssocID="{B459EAA7-6105-44D2-8D19-7E4DB5A978D7}" presName="compNode" presStyleCnt="0"/>
      <dgm:spPr/>
    </dgm:pt>
    <dgm:pt modelId="{EF70654F-E138-4912-BF98-8E426E8C79F4}" type="pres">
      <dgm:prSet presAssocID="{B459EAA7-6105-44D2-8D19-7E4DB5A978D7}" presName="bgRect" presStyleLbl="bgShp" presStyleIdx="1" presStyleCnt="3"/>
      <dgm:spPr/>
    </dgm:pt>
    <dgm:pt modelId="{7FCBB30F-82B5-4738-9E18-7B7AB587896C}" type="pres">
      <dgm:prSet presAssocID="{B459EAA7-6105-44D2-8D19-7E4DB5A978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3E9C958C-75B0-4516-B532-D397CB124569}" type="pres">
      <dgm:prSet presAssocID="{B459EAA7-6105-44D2-8D19-7E4DB5A978D7}" presName="spaceRect" presStyleCnt="0"/>
      <dgm:spPr/>
    </dgm:pt>
    <dgm:pt modelId="{8C7ECB5C-F101-4F71-A129-D1BAA995E00A}" type="pres">
      <dgm:prSet presAssocID="{B459EAA7-6105-44D2-8D19-7E4DB5A978D7}" presName="parTx" presStyleLbl="revTx" presStyleIdx="1" presStyleCnt="3">
        <dgm:presLayoutVars>
          <dgm:chMax val="0"/>
          <dgm:chPref val="0"/>
        </dgm:presLayoutVars>
      </dgm:prSet>
      <dgm:spPr/>
    </dgm:pt>
    <dgm:pt modelId="{545F1D2C-5DDD-4686-BF9B-0A262E5BCB50}" type="pres">
      <dgm:prSet presAssocID="{5823E911-A398-4FCC-8BC7-F9CC5B01B147}" presName="sibTrans" presStyleCnt="0"/>
      <dgm:spPr/>
    </dgm:pt>
    <dgm:pt modelId="{BD4C9F64-015F-4A93-8C09-1CF724A659ED}" type="pres">
      <dgm:prSet presAssocID="{E5EEDBB6-3725-489B-8823-C512E1C05642}" presName="compNode" presStyleCnt="0"/>
      <dgm:spPr/>
    </dgm:pt>
    <dgm:pt modelId="{03EEC56F-27BA-4F15-ADC5-CCF9529A0137}" type="pres">
      <dgm:prSet presAssocID="{E5EEDBB6-3725-489B-8823-C512E1C05642}" presName="bgRect" presStyleLbl="bgShp" presStyleIdx="2" presStyleCnt="3"/>
      <dgm:spPr/>
    </dgm:pt>
    <dgm:pt modelId="{5D5A2942-BB1D-49BC-9975-E0976D8B09B6}" type="pres">
      <dgm:prSet presAssocID="{E5EEDBB6-3725-489B-8823-C512E1C056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46AF0DB-A5E9-44DA-902A-4D846C711AB0}" type="pres">
      <dgm:prSet presAssocID="{E5EEDBB6-3725-489B-8823-C512E1C05642}" presName="spaceRect" presStyleCnt="0"/>
      <dgm:spPr/>
    </dgm:pt>
    <dgm:pt modelId="{9D8E4017-646E-4604-A0F8-177B1AC57B0E}" type="pres">
      <dgm:prSet presAssocID="{E5EEDBB6-3725-489B-8823-C512E1C05642}" presName="parTx" presStyleLbl="revTx" presStyleIdx="2" presStyleCnt="3">
        <dgm:presLayoutVars>
          <dgm:chMax val="0"/>
          <dgm:chPref val="0"/>
        </dgm:presLayoutVars>
      </dgm:prSet>
      <dgm:spPr/>
    </dgm:pt>
  </dgm:ptLst>
  <dgm:cxnLst>
    <dgm:cxn modelId="{1DDA3A1D-0330-4E63-BF64-8810E69927A1}" srcId="{EA7BD5AB-D2A2-4BEE-BA4A-245C52DBFE65}" destId="{B459EAA7-6105-44D2-8D19-7E4DB5A978D7}" srcOrd="1" destOrd="0" parTransId="{60D45550-8021-49EE-B339-46ECB8E1AF05}" sibTransId="{5823E911-A398-4FCC-8BC7-F9CC5B01B147}"/>
    <dgm:cxn modelId="{55EAE440-1B1F-4258-8F3D-DFC1265895E1}" type="presOf" srcId="{B459EAA7-6105-44D2-8D19-7E4DB5A978D7}" destId="{8C7ECB5C-F101-4F71-A129-D1BAA995E00A}" srcOrd="0" destOrd="0" presId="urn:microsoft.com/office/officeart/2018/2/layout/IconVerticalSolidList"/>
    <dgm:cxn modelId="{7E40D55C-F779-4FF9-90E2-396FA4A5092D}" srcId="{EA7BD5AB-D2A2-4BEE-BA4A-245C52DBFE65}" destId="{E5EEDBB6-3725-489B-8823-C512E1C05642}" srcOrd="2" destOrd="0" parTransId="{D43472AC-6AA9-4DBF-9902-098D459A0712}" sibTransId="{D69F403C-08D2-46C8-90E2-7CA529EDA4B3}"/>
    <dgm:cxn modelId="{CF0EC269-686D-42B2-AB77-32C82D8517CC}" type="presOf" srcId="{24973103-CF8A-479A-A4C4-2CC03344FA9C}" destId="{ACCA7FA0-3133-401D-9D85-A7A03BC3C1A4}" srcOrd="0" destOrd="0" presId="urn:microsoft.com/office/officeart/2018/2/layout/IconVerticalSolidList"/>
    <dgm:cxn modelId="{DAABF55A-0344-482E-B3AD-A3D37A8D6A8F}" type="presOf" srcId="{EA7BD5AB-D2A2-4BEE-BA4A-245C52DBFE65}" destId="{C65F4863-9456-4B82-A3E8-B27291C1EE6E}" srcOrd="0" destOrd="0" presId="urn:microsoft.com/office/officeart/2018/2/layout/IconVerticalSolidList"/>
    <dgm:cxn modelId="{B43AAA92-3654-44F9-9F50-6DC3EC668E64}" srcId="{EA7BD5AB-D2A2-4BEE-BA4A-245C52DBFE65}" destId="{24973103-CF8A-479A-A4C4-2CC03344FA9C}" srcOrd="0" destOrd="0" parTransId="{7652D471-B38D-4E7E-8DAD-6978B8A89B42}" sibTransId="{9CF19BA7-EA94-4C5B-8629-F2726E439AB1}"/>
    <dgm:cxn modelId="{C5A631FD-1E30-4013-AEE3-61D6525960E3}" type="presOf" srcId="{E5EEDBB6-3725-489B-8823-C512E1C05642}" destId="{9D8E4017-646E-4604-A0F8-177B1AC57B0E}" srcOrd="0" destOrd="0" presId="urn:microsoft.com/office/officeart/2018/2/layout/IconVerticalSolidList"/>
    <dgm:cxn modelId="{BFE7B9A5-35EB-4E79-8E77-CB19D74E10F9}" type="presParOf" srcId="{C65F4863-9456-4B82-A3E8-B27291C1EE6E}" destId="{7217BAC2-9E8A-49B8-97B9-AE2D68A7037E}" srcOrd="0" destOrd="0" presId="urn:microsoft.com/office/officeart/2018/2/layout/IconVerticalSolidList"/>
    <dgm:cxn modelId="{81DC91E9-DFF6-46FB-9D1C-3CBE5C4A3929}" type="presParOf" srcId="{7217BAC2-9E8A-49B8-97B9-AE2D68A7037E}" destId="{9A28C38B-582B-4D58-97BE-35A76896199B}" srcOrd="0" destOrd="0" presId="urn:microsoft.com/office/officeart/2018/2/layout/IconVerticalSolidList"/>
    <dgm:cxn modelId="{27E0B801-D7EE-4B4D-81A5-A28F6BF2790E}" type="presParOf" srcId="{7217BAC2-9E8A-49B8-97B9-AE2D68A7037E}" destId="{BF3ECFA6-2811-49E7-8C19-76852198356D}" srcOrd="1" destOrd="0" presId="urn:microsoft.com/office/officeart/2018/2/layout/IconVerticalSolidList"/>
    <dgm:cxn modelId="{31BF8D04-6E9B-4E25-958F-DF802EB3A5A6}" type="presParOf" srcId="{7217BAC2-9E8A-49B8-97B9-AE2D68A7037E}" destId="{4EB0A9E6-FC0D-40B8-9B39-F00753CF315C}" srcOrd="2" destOrd="0" presId="urn:microsoft.com/office/officeart/2018/2/layout/IconVerticalSolidList"/>
    <dgm:cxn modelId="{4C9DF758-C0F3-459F-8DDD-D102A08920D6}" type="presParOf" srcId="{7217BAC2-9E8A-49B8-97B9-AE2D68A7037E}" destId="{ACCA7FA0-3133-401D-9D85-A7A03BC3C1A4}" srcOrd="3" destOrd="0" presId="urn:microsoft.com/office/officeart/2018/2/layout/IconVerticalSolidList"/>
    <dgm:cxn modelId="{2AF7D00A-423B-4D01-BE64-5A61CE4D2FE5}" type="presParOf" srcId="{C65F4863-9456-4B82-A3E8-B27291C1EE6E}" destId="{FC2A1EC3-1220-4A11-944F-FD8D454FE3F2}" srcOrd="1" destOrd="0" presId="urn:microsoft.com/office/officeart/2018/2/layout/IconVerticalSolidList"/>
    <dgm:cxn modelId="{DFA760C6-F9FD-4D03-9012-DB686E6ABD96}" type="presParOf" srcId="{C65F4863-9456-4B82-A3E8-B27291C1EE6E}" destId="{223C6838-58B2-4154-B72C-05CB18CB12AB}" srcOrd="2" destOrd="0" presId="urn:microsoft.com/office/officeart/2018/2/layout/IconVerticalSolidList"/>
    <dgm:cxn modelId="{68B0D449-376A-48DA-A2D0-668D9DA1516F}" type="presParOf" srcId="{223C6838-58B2-4154-B72C-05CB18CB12AB}" destId="{EF70654F-E138-4912-BF98-8E426E8C79F4}" srcOrd="0" destOrd="0" presId="urn:microsoft.com/office/officeart/2018/2/layout/IconVerticalSolidList"/>
    <dgm:cxn modelId="{97589E62-09D5-44AF-8FBF-2148BC9F019B}" type="presParOf" srcId="{223C6838-58B2-4154-B72C-05CB18CB12AB}" destId="{7FCBB30F-82B5-4738-9E18-7B7AB587896C}" srcOrd="1" destOrd="0" presId="urn:microsoft.com/office/officeart/2018/2/layout/IconVerticalSolidList"/>
    <dgm:cxn modelId="{D48ABC6D-2FD9-403F-AE86-EED8CD17209E}" type="presParOf" srcId="{223C6838-58B2-4154-B72C-05CB18CB12AB}" destId="{3E9C958C-75B0-4516-B532-D397CB124569}" srcOrd="2" destOrd="0" presId="urn:microsoft.com/office/officeart/2018/2/layout/IconVerticalSolidList"/>
    <dgm:cxn modelId="{6770C217-2C10-4C55-9962-8038725FCD31}" type="presParOf" srcId="{223C6838-58B2-4154-B72C-05CB18CB12AB}" destId="{8C7ECB5C-F101-4F71-A129-D1BAA995E00A}" srcOrd="3" destOrd="0" presId="urn:microsoft.com/office/officeart/2018/2/layout/IconVerticalSolidList"/>
    <dgm:cxn modelId="{F5979234-3865-4A29-9480-715E472D4A91}" type="presParOf" srcId="{C65F4863-9456-4B82-A3E8-B27291C1EE6E}" destId="{545F1D2C-5DDD-4686-BF9B-0A262E5BCB50}" srcOrd="3" destOrd="0" presId="urn:microsoft.com/office/officeart/2018/2/layout/IconVerticalSolidList"/>
    <dgm:cxn modelId="{C8FB7AFA-40C4-4854-9A61-838C9E1D31E8}" type="presParOf" srcId="{C65F4863-9456-4B82-A3E8-B27291C1EE6E}" destId="{BD4C9F64-015F-4A93-8C09-1CF724A659ED}" srcOrd="4" destOrd="0" presId="urn:microsoft.com/office/officeart/2018/2/layout/IconVerticalSolidList"/>
    <dgm:cxn modelId="{7609CF72-40CF-46C6-BAFB-21CEC2C8A8F6}" type="presParOf" srcId="{BD4C9F64-015F-4A93-8C09-1CF724A659ED}" destId="{03EEC56F-27BA-4F15-ADC5-CCF9529A0137}" srcOrd="0" destOrd="0" presId="urn:microsoft.com/office/officeart/2018/2/layout/IconVerticalSolidList"/>
    <dgm:cxn modelId="{4502CB0D-B2BA-4CFF-A420-8BCFF3D90A61}" type="presParOf" srcId="{BD4C9F64-015F-4A93-8C09-1CF724A659ED}" destId="{5D5A2942-BB1D-49BC-9975-E0976D8B09B6}" srcOrd="1" destOrd="0" presId="urn:microsoft.com/office/officeart/2018/2/layout/IconVerticalSolidList"/>
    <dgm:cxn modelId="{C7F6EC6C-8929-496C-A3EA-F40D5439760A}" type="presParOf" srcId="{BD4C9F64-015F-4A93-8C09-1CF724A659ED}" destId="{F46AF0DB-A5E9-44DA-902A-4D846C711AB0}" srcOrd="2" destOrd="0" presId="urn:microsoft.com/office/officeart/2018/2/layout/IconVerticalSolidList"/>
    <dgm:cxn modelId="{D5D9588B-62C6-4258-8F3E-9F2BE170E1F4}" type="presParOf" srcId="{BD4C9F64-015F-4A93-8C09-1CF724A659ED}" destId="{9D8E4017-646E-4604-A0F8-177B1AC57B0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4256A-1B72-B94F-B80A-5D7B31F3E93B}">
      <dsp:nvSpPr>
        <dsp:cNvPr id="0" name=""/>
        <dsp:cNvSpPr/>
      </dsp:nvSpPr>
      <dsp:spPr>
        <a:xfrm rot="16200000">
          <a:off x="-444764" y="1533421"/>
          <a:ext cx="2288693" cy="414438"/>
        </a:xfrm>
        <a:prstGeom prst="rect">
          <a:avLst/>
        </a:prstGeom>
        <a:noFill/>
        <a:ln>
          <a:noFill/>
        </a:ln>
        <a:effectLst>
          <a:outerShdw blurRad="44450" dist="27940" dir="5400000" algn="ctr" rotWithShape="0">
            <a:srgbClr val="000000">
              <a:alpha val="32000"/>
            </a:srgbClr>
          </a:outerShdw>
        </a:effectLst>
      </dsp:spPr>
      <dsp:style>
        <a:lnRef idx="0">
          <a:scrgbClr r="0" g="0" b="0"/>
        </a:lnRef>
        <a:fillRef idx="0">
          <a:scrgbClr r="0" g="0" b="0"/>
        </a:fillRef>
        <a:effectRef idx="0">
          <a:scrgbClr r="0" g="0" b="0"/>
        </a:effectRef>
        <a:fontRef idx="minor"/>
      </dsp:style>
      <dsp:txBody>
        <a:bodyPr spcFirstLastPara="0" vert="horz" wrap="square" lIns="0" tIns="0" rIns="365512" bIns="0" numCol="1" spcCol="1270" anchor="t" anchorCtr="0">
          <a:noAutofit/>
        </a:bodyPr>
        <a:lstStyle/>
        <a:p>
          <a:pPr marL="0" lvl="0" indent="0" algn="r" defTabSz="1289050" rtl="0">
            <a:lnSpc>
              <a:spcPct val="90000"/>
            </a:lnSpc>
            <a:spcBef>
              <a:spcPct val="0"/>
            </a:spcBef>
            <a:spcAft>
              <a:spcPct val="35000"/>
            </a:spcAft>
            <a:buNone/>
          </a:pPr>
          <a:endParaRPr lang="en-US" sz="2900" kern="1200">
            <a:latin typeface="Arial Nova Light"/>
          </a:endParaRPr>
        </a:p>
      </dsp:txBody>
      <dsp:txXfrm>
        <a:off x="-444764" y="1533421"/>
        <a:ext cx="2288693" cy="414438"/>
      </dsp:txXfrm>
    </dsp:sp>
    <dsp:sp modelId="{A24744F7-707E-574F-883A-8A26ECC45FF1}">
      <dsp:nvSpPr>
        <dsp:cNvPr id="0" name=""/>
        <dsp:cNvSpPr/>
      </dsp:nvSpPr>
      <dsp:spPr>
        <a:xfrm>
          <a:off x="609752" y="613482"/>
          <a:ext cx="2658443" cy="1936051"/>
        </a:xfrm>
        <a:prstGeom prst="rect">
          <a:avLst/>
        </a:prstGeom>
        <a:solidFill>
          <a:schemeClr val="lt1">
            <a:hueOff val="0"/>
            <a:satOff val="0"/>
            <a:lumOff val="0"/>
            <a:alphaOff val="0"/>
          </a:schemeClr>
        </a:solidFill>
        <a:ln w="12700" cap="flat" cmpd="sng" algn="ctr">
          <a:solidFill>
            <a:schemeClr val="tx1"/>
          </a:solid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365512"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Arial Nova Light"/>
            </a:rPr>
            <a:t>Single domain learnings</a:t>
          </a:r>
        </a:p>
        <a:p>
          <a:pPr marL="171450" lvl="1" indent="-171450" algn="l" defTabSz="800100">
            <a:lnSpc>
              <a:spcPct val="90000"/>
            </a:lnSpc>
            <a:spcBef>
              <a:spcPct val="0"/>
            </a:spcBef>
            <a:spcAft>
              <a:spcPct val="15000"/>
            </a:spcAft>
            <a:buChar char="•"/>
          </a:pPr>
          <a:r>
            <a:rPr lang="en-US" sz="1800" kern="1200">
              <a:latin typeface="Arial Nova Light"/>
            </a:rPr>
            <a:t>Low resolution output </a:t>
          </a:r>
          <a:r>
            <a:rPr lang="en-US" sz="1800" i="1" kern="1200">
              <a:latin typeface="Arial Nova Light"/>
            </a:rPr>
            <a:t>(64x64)</a:t>
          </a:r>
        </a:p>
        <a:p>
          <a:pPr marL="171450" lvl="1" indent="-171450" algn="l" defTabSz="800100">
            <a:lnSpc>
              <a:spcPct val="90000"/>
            </a:lnSpc>
            <a:spcBef>
              <a:spcPct val="0"/>
            </a:spcBef>
            <a:spcAft>
              <a:spcPct val="15000"/>
            </a:spcAft>
            <a:buChar char="•"/>
          </a:pPr>
          <a:r>
            <a:rPr lang="en-US" sz="1800" i="0" kern="1200">
              <a:latin typeface="Arial Nova Light"/>
            </a:rPr>
            <a:t>End-to-end flow</a:t>
          </a:r>
        </a:p>
      </dsp:txBody>
      <dsp:txXfrm>
        <a:off x="609752" y="613482"/>
        <a:ext cx="2658443" cy="1936051"/>
      </dsp:txXfrm>
    </dsp:sp>
    <dsp:sp modelId="{91760F46-4ADC-EE41-A1DB-F9CA80AD3969}">
      <dsp:nvSpPr>
        <dsp:cNvPr id="0" name=""/>
        <dsp:cNvSpPr/>
      </dsp:nvSpPr>
      <dsp:spPr>
        <a:xfrm>
          <a:off x="396212" y="36842"/>
          <a:ext cx="828877" cy="828877"/>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572" t="95" r="-221428" b="-95"/>
          </a:stretch>
        </a:blipFill>
        <a:ln w="12700" cap="flat" cmpd="sng" algn="ctr">
          <a:no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dsp:style>
    </dsp:sp>
    <dsp:sp modelId="{E1E9C0C2-E01F-8A4F-B07E-0F63D05EF33C}">
      <dsp:nvSpPr>
        <dsp:cNvPr id="0" name=""/>
        <dsp:cNvSpPr/>
      </dsp:nvSpPr>
      <dsp:spPr>
        <a:xfrm rot="16200000">
          <a:off x="2891699" y="1533421"/>
          <a:ext cx="2288693" cy="414438"/>
        </a:xfrm>
        <a:prstGeom prst="rect">
          <a:avLst/>
        </a:prstGeom>
        <a:noFill/>
        <a:ln>
          <a:noFill/>
        </a:ln>
        <a:effectLst>
          <a:outerShdw blurRad="44450" dist="27940" dir="5400000" algn="ctr" rotWithShape="0">
            <a:srgbClr val="000000">
              <a:alpha val="32000"/>
            </a:srgbClr>
          </a:outerShdw>
        </a:effectLst>
      </dsp:spPr>
      <dsp:style>
        <a:lnRef idx="0">
          <a:scrgbClr r="0" g="0" b="0"/>
        </a:lnRef>
        <a:fillRef idx="0">
          <a:scrgbClr r="0" g="0" b="0"/>
        </a:fillRef>
        <a:effectRef idx="0">
          <a:scrgbClr r="0" g="0" b="0"/>
        </a:effectRef>
        <a:fontRef idx="minor"/>
      </dsp:style>
      <dsp:txBody>
        <a:bodyPr spcFirstLastPara="0" vert="horz" wrap="square" lIns="0" tIns="0" rIns="365512" bIns="0" numCol="1" spcCol="1270" anchor="t" anchorCtr="0">
          <a:noAutofit/>
        </a:bodyPr>
        <a:lstStyle/>
        <a:p>
          <a:pPr marL="0" lvl="0" indent="0" algn="r" defTabSz="1289050" rtl="0">
            <a:lnSpc>
              <a:spcPct val="90000"/>
            </a:lnSpc>
            <a:spcBef>
              <a:spcPct val="0"/>
            </a:spcBef>
            <a:spcAft>
              <a:spcPct val="35000"/>
            </a:spcAft>
            <a:buNone/>
          </a:pPr>
          <a:endParaRPr lang="en-US" sz="2900" kern="1200">
            <a:latin typeface="Arial Nova Light"/>
          </a:endParaRPr>
        </a:p>
      </dsp:txBody>
      <dsp:txXfrm>
        <a:off x="2891699" y="1533421"/>
        <a:ext cx="2288693" cy="414438"/>
      </dsp:txXfrm>
    </dsp:sp>
    <dsp:sp modelId="{46FB871C-CBD8-0044-84AA-8F5D38F7D017}">
      <dsp:nvSpPr>
        <dsp:cNvPr id="0" name=""/>
        <dsp:cNvSpPr/>
      </dsp:nvSpPr>
      <dsp:spPr>
        <a:xfrm>
          <a:off x="3930940" y="613390"/>
          <a:ext cx="2664347" cy="1936051"/>
        </a:xfrm>
        <a:prstGeom prst="rect">
          <a:avLst/>
        </a:prstGeom>
        <a:solidFill>
          <a:schemeClr val="lt1">
            <a:hueOff val="0"/>
            <a:satOff val="0"/>
            <a:lumOff val="0"/>
            <a:alphaOff val="0"/>
          </a:schemeClr>
        </a:solidFill>
        <a:ln w="12700" cap="flat" cmpd="sng" algn="ctr">
          <a:solidFill>
            <a:schemeClr val="tx1"/>
          </a:solid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365512"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Arial Nova Light"/>
            </a:rPr>
            <a:t>Improve resolution</a:t>
          </a:r>
        </a:p>
        <a:p>
          <a:pPr marL="171450" lvl="1" indent="-171450" algn="l" defTabSz="800100">
            <a:lnSpc>
              <a:spcPct val="90000"/>
            </a:lnSpc>
            <a:spcBef>
              <a:spcPct val="0"/>
            </a:spcBef>
            <a:spcAft>
              <a:spcPct val="15000"/>
            </a:spcAft>
            <a:buChar char="•"/>
          </a:pPr>
          <a:r>
            <a:rPr lang="en-US" sz="1800" kern="1200">
              <a:latin typeface="Arial Nova Light"/>
            </a:rPr>
            <a:t>Expand domain</a:t>
          </a:r>
        </a:p>
        <a:p>
          <a:pPr marL="171450" lvl="1" indent="-171450" algn="l" defTabSz="800100">
            <a:lnSpc>
              <a:spcPct val="90000"/>
            </a:lnSpc>
            <a:spcBef>
              <a:spcPct val="0"/>
            </a:spcBef>
            <a:spcAft>
              <a:spcPct val="15000"/>
            </a:spcAft>
            <a:buChar char="•"/>
          </a:pPr>
          <a:r>
            <a:rPr lang="en-US" sz="1800" kern="1200">
              <a:latin typeface="Arial Nova Light"/>
            </a:rPr>
            <a:t>REST service for neural model</a:t>
          </a:r>
        </a:p>
      </dsp:txBody>
      <dsp:txXfrm>
        <a:off x="3930940" y="613390"/>
        <a:ext cx="2664347" cy="1936051"/>
      </dsp:txXfrm>
    </dsp:sp>
    <dsp:sp modelId="{1A0C1035-9E08-D342-967D-D151E1DDDB0E}">
      <dsp:nvSpPr>
        <dsp:cNvPr id="0" name=""/>
        <dsp:cNvSpPr/>
      </dsp:nvSpPr>
      <dsp:spPr>
        <a:xfrm>
          <a:off x="3768732" y="49234"/>
          <a:ext cx="828877" cy="82887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l="-117000" r="-117000"/>
          </a:stretch>
        </a:blipFill>
        <a:ln w="12700" cap="flat" cmpd="sng" algn="ctr">
          <a:no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dsp:style>
    </dsp:sp>
    <dsp:sp modelId="{E8EA4405-5904-E241-B7EA-3D994F301CD7}">
      <dsp:nvSpPr>
        <dsp:cNvPr id="0" name=""/>
        <dsp:cNvSpPr/>
      </dsp:nvSpPr>
      <dsp:spPr>
        <a:xfrm rot="16200000">
          <a:off x="6231115" y="1533421"/>
          <a:ext cx="2288693" cy="414438"/>
        </a:xfrm>
        <a:prstGeom prst="rect">
          <a:avLst/>
        </a:prstGeom>
        <a:noFill/>
        <a:ln>
          <a:noFill/>
        </a:ln>
        <a:effectLst>
          <a:outerShdw blurRad="44450" dist="27940" dir="5400000" algn="ctr" rotWithShape="0">
            <a:srgbClr val="000000">
              <a:alpha val="32000"/>
            </a:srgbClr>
          </a:outerShdw>
        </a:effectLst>
      </dsp:spPr>
      <dsp:style>
        <a:lnRef idx="0">
          <a:scrgbClr r="0" g="0" b="0"/>
        </a:lnRef>
        <a:fillRef idx="0">
          <a:scrgbClr r="0" g="0" b="0"/>
        </a:fillRef>
        <a:effectRef idx="0">
          <a:scrgbClr r="0" g="0" b="0"/>
        </a:effectRef>
        <a:fontRef idx="minor"/>
      </dsp:style>
      <dsp:txBody>
        <a:bodyPr spcFirstLastPara="0" vert="horz" wrap="square" lIns="0" tIns="0" rIns="365512" bIns="0" numCol="1" spcCol="1270" anchor="t" anchorCtr="0">
          <a:noAutofit/>
        </a:bodyPr>
        <a:lstStyle/>
        <a:p>
          <a:pPr marL="0" lvl="0" indent="0" algn="r" defTabSz="1289050" rtl="0">
            <a:lnSpc>
              <a:spcPct val="90000"/>
            </a:lnSpc>
            <a:spcBef>
              <a:spcPct val="0"/>
            </a:spcBef>
            <a:spcAft>
              <a:spcPct val="35000"/>
            </a:spcAft>
            <a:buNone/>
          </a:pPr>
          <a:r>
            <a:rPr lang="en-US" sz="2900" kern="1200">
              <a:latin typeface="Arial Nova Light"/>
            </a:rPr>
            <a:t> </a:t>
          </a:r>
        </a:p>
      </dsp:txBody>
      <dsp:txXfrm>
        <a:off x="6231115" y="1533421"/>
        <a:ext cx="2288693" cy="414438"/>
      </dsp:txXfrm>
    </dsp:sp>
    <dsp:sp modelId="{1658D557-4952-DF4B-9C6E-2F8BCFD7C6BE}">
      <dsp:nvSpPr>
        <dsp:cNvPr id="0" name=""/>
        <dsp:cNvSpPr/>
      </dsp:nvSpPr>
      <dsp:spPr>
        <a:xfrm>
          <a:off x="7195368" y="613344"/>
          <a:ext cx="2814322" cy="1936051"/>
        </a:xfrm>
        <a:prstGeom prst="rect">
          <a:avLst/>
        </a:prstGeom>
        <a:solidFill>
          <a:schemeClr val="bg1"/>
        </a:solidFill>
        <a:ln w="12700" cap="flat" cmpd="sng" algn="ctr">
          <a:solidFill>
            <a:schemeClr val="tx1"/>
          </a:solid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365512"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Arial Nova Light"/>
            </a:rPr>
            <a:t>Application on a wider dataset, e.g., MS-Coco</a:t>
          </a:r>
        </a:p>
        <a:p>
          <a:pPr marL="171450" lvl="1" indent="-171450" algn="l" defTabSz="800100">
            <a:lnSpc>
              <a:spcPct val="90000"/>
            </a:lnSpc>
            <a:spcBef>
              <a:spcPct val="0"/>
            </a:spcBef>
            <a:spcAft>
              <a:spcPct val="15000"/>
            </a:spcAft>
            <a:buChar char="•"/>
          </a:pPr>
          <a:r>
            <a:rPr lang="en-US" sz="1800" kern="1200">
              <a:latin typeface="Arial Nova Light"/>
            </a:rPr>
            <a:t>Platform for end - user</a:t>
          </a:r>
        </a:p>
      </dsp:txBody>
      <dsp:txXfrm>
        <a:off x="7195368" y="613344"/>
        <a:ext cx="2814322" cy="1936051"/>
      </dsp:txXfrm>
    </dsp:sp>
    <dsp:sp modelId="{51E4D1B8-2064-A040-913E-4EE902D700CD}">
      <dsp:nvSpPr>
        <dsp:cNvPr id="0" name=""/>
        <dsp:cNvSpPr/>
      </dsp:nvSpPr>
      <dsp:spPr>
        <a:xfrm>
          <a:off x="7048054" y="49234"/>
          <a:ext cx="828877" cy="828877"/>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0703" r="-3297"/>
          </a:stretch>
        </a:blipFill>
        <a:ln w="12700" cap="flat" cmpd="sng" algn="ctr">
          <a:no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C17BE-D671-724B-8E23-D5254423B8C3}">
      <dsp:nvSpPr>
        <dsp:cNvPr id="0" name=""/>
        <dsp:cNvSpPr/>
      </dsp:nvSpPr>
      <dsp:spPr>
        <a:xfrm>
          <a:off x="752252" y="384"/>
          <a:ext cx="1878583" cy="112714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Nova Light"/>
            </a:rPr>
            <a:t>Algorithmic development</a:t>
          </a:r>
        </a:p>
      </dsp:txBody>
      <dsp:txXfrm>
        <a:off x="752252" y="384"/>
        <a:ext cx="1878583" cy="1127149"/>
      </dsp:txXfrm>
    </dsp:sp>
    <dsp:sp modelId="{7A090BD4-FE5E-2E46-9C74-CDD2752A2AF7}">
      <dsp:nvSpPr>
        <dsp:cNvPr id="0" name=""/>
        <dsp:cNvSpPr/>
      </dsp:nvSpPr>
      <dsp:spPr>
        <a:xfrm>
          <a:off x="2818693" y="384"/>
          <a:ext cx="1878583" cy="112714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Nova Light"/>
            </a:rPr>
            <a:t>Computational limitation</a:t>
          </a:r>
        </a:p>
      </dsp:txBody>
      <dsp:txXfrm>
        <a:off x="2818693" y="384"/>
        <a:ext cx="1878583" cy="1127149"/>
      </dsp:txXfrm>
    </dsp:sp>
    <dsp:sp modelId="{0809CB82-DCFF-F743-A39A-E0D114695597}">
      <dsp:nvSpPr>
        <dsp:cNvPr id="0" name=""/>
        <dsp:cNvSpPr/>
      </dsp:nvSpPr>
      <dsp:spPr>
        <a:xfrm>
          <a:off x="4885134" y="384"/>
          <a:ext cx="1878583" cy="112714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 sz="2100" kern="1200">
              <a:latin typeface="Arial Nova Light"/>
            </a:rPr>
            <a:t>Visual realism</a:t>
          </a:r>
          <a:endParaRPr lang="en-US" sz="2100" kern="1200">
            <a:latin typeface="Arial Nova Light"/>
          </a:endParaRPr>
        </a:p>
      </dsp:txBody>
      <dsp:txXfrm>
        <a:off x="4885134" y="384"/>
        <a:ext cx="1878583" cy="1127149"/>
      </dsp:txXfrm>
    </dsp:sp>
    <dsp:sp modelId="{138528F3-2BE3-AE4E-9D8C-8A5B7522E14F}">
      <dsp:nvSpPr>
        <dsp:cNvPr id="0" name=""/>
        <dsp:cNvSpPr/>
      </dsp:nvSpPr>
      <dsp:spPr>
        <a:xfrm>
          <a:off x="6951575" y="384"/>
          <a:ext cx="1878583" cy="112714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 sz="2100" kern="1200">
              <a:latin typeface="Arial Nova Light"/>
            </a:rPr>
            <a:t>Semantic consistency</a:t>
          </a:r>
          <a:endParaRPr lang="en-US" sz="2100" kern="1200">
            <a:latin typeface="Arial Nova Light"/>
          </a:endParaRPr>
        </a:p>
      </dsp:txBody>
      <dsp:txXfrm>
        <a:off x="6951575" y="384"/>
        <a:ext cx="1878583" cy="11271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8C38B-582B-4D58-97BE-35A76896199B}">
      <dsp:nvSpPr>
        <dsp:cNvPr id="0" name=""/>
        <dsp:cNvSpPr/>
      </dsp:nvSpPr>
      <dsp:spPr>
        <a:xfrm>
          <a:off x="0" y="690"/>
          <a:ext cx="6248400" cy="16156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3ECFA6-2811-49E7-8C19-76852198356D}">
      <dsp:nvSpPr>
        <dsp:cNvPr id="0" name=""/>
        <dsp:cNvSpPr/>
      </dsp:nvSpPr>
      <dsp:spPr>
        <a:xfrm>
          <a:off x="488743" y="364218"/>
          <a:ext cx="888624" cy="888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A7FA0-3133-401D-9D85-A7A03BC3C1A4}">
      <dsp:nvSpPr>
        <dsp:cNvPr id="0" name=""/>
        <dsp:cNvSpPr/>
      </dsp:nvSpPr>
      <dsp:spPr>
        <a:xfrm>
          <a:off x="1866111" y="690"/>
          <a:ext cx="4382288" cy="16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93" tIns="170993" rIns="170993" bIns="170993" numCol="1" spcCol="1270" anchor="ctr" anchorCtr="0">
          <a:noAutofit/>
        </a:bodyPr>
        <a:lstStyle/>
        <a:p>
          <a:pPr marL="0" lvl="0" indent="0" algn="l" defTabSz="711200">
            <a:lnSpc>
              <a:spcPct val="100000"/>
            </a:lnSpc>
            <a:spcBef>
              <a:spcPct val="0"/>
            </a:spcBef>
            <a:spcAft>
              <a:spcPct val="35000"/>
            </a:spcAft>
            <a:buNone/>
          </a:pPr>
          <a:r>
            <a:rPr lang="en-US" sz="1600" kern="1200"/>
            <a:t>Successfully established end-to-end pipeline  to generate low resolution images from textual input.</a:t>
          </a:r>
        </a:p>
      </dsp:txBody>
      <dsp:txXfrm>
        <a:off x="1866111" y="690"/>
        <a:ext cx="4382288" cy="1615680"/>
      </dsp:txXfrm>
    </dsp:sp>
    <dsp:sp modelId="{EF70654F-E138-4912-BF98-8E426E8C79F4}">
      <dsp:nvSpPr>
        <dsp:cNvPr id="0" name=""/>
        <dsp:cNvSpPr/>
      </dsp:nvSpPr>
      <dsp:spPr>
        <a:xfrm>
          <a:off x="0" y="2020291"/>
          <a:ext cx="6248400" cy="16156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BB30F-82B5-4738-9E18-7B7AB587896C}">
      <dsp:nvSpPr>
        <dsp:cNvPr id="0" name=""/>
        <dsp:cNvSpPr/>
      </dsp:nvSpPr>
      <dsp:spPr>
        <a:xfrm>
          <a:off x="488743" y="2383819"/>
          <a:ext cx="888624" cy="888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7ECB5C-F101-4F71-A129-D1BAA995E00A}">
      <dsp:nvSpPr>
        <dsp:cNvPr id="0" name=""/>
        <dsp:cNvSpPr/>
      </dsp:nvSpPr>
      <dsp:spPr>
        <a:xfrm>
          <a:off x="1866111" y="2020291"/>
          <a:ext cx="4382288" cy="16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93" tIns="170993" rIns="170993" bIns="170993" numCol="1" spcCol="1270" anchor="ctr" anchorCtr="0">
          <a:noAutofit/>
        </a:bodyPr>
        <a:lstStyle/>
        <a:p>
          <a:pPr marL="0" lvl="0" indent="0" algn="l" defTabSz="711200">
            <a:lnSpc>
              <a:spcPct val="100000"/>
            </a:lnSpc>
            <a:spcBef>
              <a:spcPct val="0"/>
            </a:spcBef>
            <a:spcAft>
              <a:spcPct val="35000"/>
            </a:spcAft>
            <a:buNone/>
          </a:pPr>
          <a:r>
            <a:rPr lang="en-US" sz="1600" kern="1200"/>
            <a:t>The primitive shape and basic colors of the object (conditioned on the given text description) and the background layout from a random noise vector are drawn, yielding a low-resolution image.</a:t>
          </a:r>
        </a:p>
      </dsp:txBody>
      <dsp:txXfrm>
        <a:off x="1866111" y="2020291"/>
        <a:ext cx="4382288" cy="1615680"/>
      </dsp:txXfrm>
    </dsp:sp>
    <dsp:sp modelId="{03EEC56F-27BA-4F15-ADC5-CCF9529A0137}">
      <dsp:nvSpPr>
        <dsp:cNvPr id="0" name=""/>
        <dsp:cNvSpPr/>
      </dsp:nvSpPr>
      <dsp:spPr>
        <a:xfrm>
          <a:off x="0" y="4039891"/>
          <a:ext cx="6248400" cy="16156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5A2942-BB1D-49BC-9975-E0976D8B09B6}">
      <dsp:nvSpPr>
        <dsp:cNvPr id="0" name=""/>
        <dsp:cNvSpPr/>
      </dsp:nvSpPr>
      <dsp:spPr>
        <a:xfrm>
          <a:off x="488743" y="4403420"/>
          <a:ext cx="888624" cy="8886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E4017-646E-4604-A0F8-177B1AC57B0E}">
      <dsp:nvSpPr>
        <dsp:cNvPr id="0" name=""/>
        <dsp:cNvSpPr/>
      </dsp:nvSpPr>
      <dsp:spPr>
        <a:xfrm>
          <a:off x="1866111" y="4039891"/>
          <a:ext cx="4382288" cy="16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93" tIns="170993" rIns="170993" bIns="170993" numCol="1" spcCol="1270" anchor="ctr" anchorCtr="0">
          <a:noAutofit/>
        </a:bodyPr>
        <a:lstStyle/>
        <a:p>
          <a:pPr marL="0" lvl="0" indent="0" algn="l" defTabSz="711200">
            <a:lnSpc>
              <a:spcPct val="100000"/>
            </a:lnSpc>
            <a:spcBef>
              <a:spcPct val="0"/>
            </a:spcBef>
            <a:spcAft>
              <a:spcPct val="35000"/>
            </a:spcAft>
            <a:buNone/>
          </a:pPr>
          <a:r>
            <a:rPr lang="en-US" sz="1600" kern="1200"/>
            <a:t>Next steps is to train stage II GAN to generate high resolution images using these low-resolution images from stage II</a:t>
          </a:r>
        </a:p>
      </dsp:txBody>
      <dsp:txXfrm>
        <a:off x="1866111" y="4039891"/>
        <a:ext cx="4382288" cy="1615680"/>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DFA1F-7A8A-4A10-8C2F-782C543D1536}" type="datetimeFigureOut">
              <a:rPr lang="en-US"/>
              <a:t>3/5/2021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BA279-3BB8-4922-AF91-4AF78C5BF2F8}" type="slidenum">
              <a:rPr lang="en-US"/>
              <a:t>‹#›</a:t>
            </a:fld>
            <a:endParaRPr lang="en-US"/>
          </a:p>
        </p:txBody>
      </p:sp>
    </p:spTree>
    <p:extLst>
      <p:ext uri="{BB962C8B-B14F-4D97-AF65-F5344CB8AC3E}">
        <p14:creationId xmlns:p14="http://schemas.microsoft.com/office/powerpoint/2010/main" val="360723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Today we are giving phase I presentation of our project – Text to Image Translation. </a:t>
            </a:r>
          </a:p>
          <a:p>
            <a:endParaRPr lang="en-US">
              <a:cs typeface="Calibri"/>
            </a:endParaRPr>
          </a:p>
        </p:txBody>
      </p:sp>
      <p:sp>
        <p:nvSpPr>
          <p:cNvPr id="4" name="Slide Number Placeholder 3"/>
          <p:cNvSpPr>
            <a:spLocks noGrp="1"/>
          </p:cNvSpPr>
          <p:nvPr>
            <p:ph type="sldNum" sz="quarter" idx="5"/>
          </p:nvPr>
        </p:nvSpPr>
        <p:spPr/>
        <p:txBody>
          <a:bodyPr/>
          <a:lstStyle/>
          <a:p>
            <a:fld id="{491BA279-3BB8-4922-AF91-4AF78C5BF2F8}" type="slidenum">
              <a:rPr lang="en-US"/>
              <a:t>2</a:t>
            </a:fld>
            <a:endParaRPr lang="en-US"/>
          </a:p>
        </p:txBody>
      </p:sp>
    </p:spTree>
    <p:extLst>
      <p:ext uri="{BB962C8B-B14F-4D97-AF65-F5344CB8AC3E}">
        <p14:creationId xmlns:p14="http://schemas.microsoft.com/office/powerpoint/2010/main" val="1085655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dirty="0"/>
              <a:t>Next, Bringing these components together we form a network like this.</a:t>
            </a:r>
            <a:r>
              <a:rPr lang="en"/>
              <a:t> </a:t>
            </a:r>
          </a:p>
          <a:p>
            <a:r>
              <a:rPr lang="en" dirty="0"/>
              <a:t>As we saw before, the process starts with transforming text into embeddings and then combining them with the random normal noise to feed into the Stage-1 G through gaussian conditioning which will generate a low resolution 64x64 RGB image. This image might have representations of low-level features of input like shape, color, segments of areas, etc. Generative models in the GAN are required to up-sample the input data in order to generate output images, but since up-sampling directly can lead to training instability, we combine it with convolutional layers in our implementation. </a:t>
            </a:r>
            <a:endParaRPr lang="en" dirty="0">
              <a:cs typeface="Calibri"/>
            </a:endParaRPr>
          </a:p>
          <a:p>
            <a:endParaRPr lang="en"/>
          </a:p>
          <a:p>
            <a:r>
              <a:rPr lang="en" dirty="0"/>
              <a:t>Our discriminator uses down-sampling and concatenates feature maps to the text embeddings using compression and spatial replication before moving to the classification. This ensures image and text description alignment. In a way, the discriminator connects to 2 loss functions. </a:t>
            </a:r>
            <a:r>
              <a:rPr lang="en-US" dirty="0"/>
              <a:t>The discriminator loss penalizes the discriminator for misclassifying a real instance as fake or a fake instance as real. The discriminator updates its weights through backpropagation from the discriminator loss through the discriminator network. The discriminator loss is also backpropagated through the generator network to obtain gradients which in turn change the generator weights.</a:t>
            </a:r>
            <a:endParaRPr lang="en-US" dirty="0">
              <a:cs typeface="Calibri"/>
            </a:endParaRPr>
          </a:p>
        </p:txBody>
      </p:sp>
      <p:sp>
        <p:nvSpPr>
          <p:cNvPr id="4" name="Slide Number Placeholder 3"/>
          <p:cNvSpPr>
            <a:spLocks noGrp="1"/>
          </p:cNvSpPr>
          <p:nvPr>
            <p:ph type="sldNum" sz="quarter" idx="5"/>
          </p:nvPr>
        </p:nvSpPr>
        <p:spPr/>
        <p:txBody>
          <a:bodyPr/>
          <a:lstStyle/>
          <a:p>
            <a:fld id="{491BA279-3BB8-4922-AF91-4AF78C5BF2F8}" type="slidenum">
              <a:rPr lang="en-US"/>
              <a:t>‹#›</a:t>
            </a:fld>
            <a:endParaRPr lang="en-US"/>
          </a:p>
        </p:txBody>
      </p:sp>
    </p:spTree>
    <p:extLst>
      <p:ext uri="{BB962C8B-B14F-4D97-AF65-F5344CB8AC3E}">
        <p14:creationId xmlns:p14="http://schemas.microsoft.com/office/powerpoint/2010/main" val="2782363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taking a look at our</a:t>
            </a:r>
            <a:r>
              <a:rPr lang="en-US" dirty="0">
                <a:cs typeface="Calibri"/>
              </a:rPr>
              <a:t> Stage I training process. We </a:t>
            </a:r>
            <a:r>
              <a:rPr lang="en-US">
                <a:cs typeface="Calibri"/>
              </a:rPr>
              <a:t>train our network </a:t>
            </a:r>
            <a:r>
              <a:rPr lang="en-US" dirty="0">
                <a:cs typeface="Calibri"/>
              </a:rPr>
              <a:t>for </a:t>
            </a:r>
            <a:r>
              <a:rPr lang="en-US">
                <a:cs typeface="Calibri"/>
              </a:rPr>
              <a:t>1000 epochs.</a:t>
            </a:r>
          </a:p>
          <a:p>
            <a:r>
              <a:rPr lang="en-US">
                <a:cs typeface="Calibri"/>
              </a:rPr>
              <a:t>Here we</a:t>
            </a:r>
            <a:r>
              <a:rPr lang="en-US" dirty="0">
                <a:cs typeface="Calibri"/>
              </a:rPr>
              <a:t> are showing 4 </a:t>
            </a:r>
            <a:r>
              <a:rPr lang="en-US">
                <a:cs typeface="Calibri"/>
              </a:rPr>
              <a:t>snapshots</a:t>
            </a:r>
            <a:r>
              <a:rPr lang="en-US" dirty="0">
                <a:cs typeface="Calibri"/>
              </a:rPr>
              <a:t> of Epoch </a:t>
            </a:r>
            <a:r>
              <a:rPr lang="en-US">
                <a:cs typeface="Calibri"/>
              </a:rPr>
              <a:t>1</a:t>
            </a:r>
            <a:r>
              <a:rPr lang="en-US" dirty="0">
                <a:cs typeface="Calibri"/>
              </a:rPr>
              <a:t>, </a:t>
            </a:r>
            <a:r>
              <a:rPr lang="en-US">
                <a:cs typeface="Calibri"/>
              </a:rPr>
              <a:t>50,100,200</a:t>
            </a:r>
            <a:r>
              <a:rPr lang="en-US" dirty="0">
                <a:cs typeface="Calibri"/>
              </a:rPr>
              <a:t> and the generator discriminator loss as well. Roughly the idea is to bring both Generator and Discriminator loss </a:t>
            </a:r>
            <a:r>
              <a:rPr lang="en-US">
                <a:cs typeface="Calibri"/>
              </a:rPr>
              <a:t>closer </a:t>
            </a:r>
            <a:r>
              <a:rPr lang="en-US" dirty="0">
                <a:cs typeface="Calibri"/>
              </a:rPr>
              <a:t>to 0. </a:t>
            </a:r>
          </a:p>
          <a:p>
            <a:r>
              <a:rPr lang="en-US" dirty="0">
                <a:cs typeface="Calibri"/>
              </a:rPr>
              <a:t>As it can be seen the initial </a:t>
            </a:r>
            <a:r>
              <a:rPr lang="en-US" dirty="0" err="1">
                <a:cs typeface="Calibri"/>
              </a:rPr>
              <a:t>epocs</a:t>
            </a:r>
            <a:r>
              <a:rPr lang="en-US" dirty="0">
                <a:cs typeface="Calibri"/>
              </a:rPr>
              <a:t> shows unclear random color patches as image which can be seen getting improved later with </a:t>
            </a:r>
            <a:r>
              <a:rPr lang="en-US" err="1">
                <a:cs typeface="Calibri"/>
              </a:rPr>
              <a:t>epocs</a:t>
            </a:r>
            <a:r>
              <a:rPr lang="en-US">
                <a:cs typeface="Calibri"/>
              </a:rPr>
              <a:t>. In the 200</a:t>
            </a:r>
            <a:r>
              <a:rPr lang="en-US" baseline="30000">
                <a:cs typeface="Calibri"/>
              </a:rPr>
              <a:t>th</a:t>
            </a:r>
            <a:r>
              <a:rPr lang="en-US">
                <a:cs typeface="Calibri"/>
              </a:rPr>
              <a:t> epoch we see The</a:t>
            </a:r>
            <a:r>
              <a:rPr lang="en-US" dirty="0">
                <a:cs typeface="Calibri"/>
              </a:rPr>
              <a:t> </a:t>
            </a:r>
            <a:r>
              <a:rPr lang="en-US">
                <a:cs typeface="Calibri"/>
              </a:rPr>
              <a:t>images</a:t>
            </a:r>
            <a:r>
              <a:rPr lang="en-US" dirty="0">
                <a:cs typeface="Calibri"/>
              </a:rPr>
              <a:t> are way better than initial </a:t>
            </a:r>
            <a:r>
              <a:rPr lang="en-US" err="1">
                <a:cs typeface="Calibri"/>
              </a:rPr>
              <a:t>epocs</a:t>
            </a:r>
            <a:r>
              <a:rPr lang="en-US">
                <a:cs typeface="Calibri"/>
              </a:rPr>
              <a:t> with some borders and outlines depicting bird like features, but not perfect birds.</a:t>
            </a:r>
            <a:endParaRPr lang="en-US" dirty="0">
              <a:cs typeface="Calibri"/>
            </a:endParaRPr>
          </a:p>
        </p:txBody>
      </p:sp>
      <p:sp>
        <p:nvSpPr>
          <p:cNvPr id="4" name="Slide Number Placeholder 3"/>
          <p:cNvSpPr>
            <a:spLocks noGrp="1"/>
          </p:cNvSpPr>
          <p:nvPr>
            <p:ph type="sldNum" sz="quarter" idx="5"/>
          </p:nvPr>
        </p:nvSpPr>
        <p:spPr/>
        <p:txBody>
          <a:bodyPr/>
          <a:lstStyle/>
          <a:p>
            <a:fld id="{491BA279-3BB8-4922-AF91-4AF78C5BF2F8}" type="slidenum">
              <a:rPr lang="en-US"/>
              <a:t>‹#›</a:t>
            </a:fld>
            <a:endParaRPr lang="en-US"/>
          </a:p>
        </p:txBody>
      </p:sp>
    </p:spTree>
    <p:extLst>
      <p:ext uri="{BB962C8B-B14F-4D97-AF65-F5344CB8AC3E}">
        <p14:creationId xmlns:p14="http://schemas.microsoft.com/office/powerpoint/2010/main" val="197003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this slide, we present the outcome of our phase I training, In the left we can see the text description given and in right we have 4 sample images for each of these text description. </a:t>
            </a:r>
            <a:endParaRPr lang="en-US">
              <a:cs typeface="Calibri"/>
            </a:endParaRPr>
          </a:p>
          <a:p>
            <a:r>
              <a:rPr lang="en-US" dirty="0">
                <a:cs typeface="Calibri"/>
              </a:rPr>
              <a:t>If we look at some of these images, for example in the first example – we see roughly some white birds with features like beaks and more. Though the images are not clear, that will be the goal of the stage 2 GAN to handle. Even in the second example, we can see roughly decent images of a black and brown bird.</a:t>
            </a:r>
          </a:p>
          <a:p>
            <a:r>
              <a:rPr lang="en-US" dirty="0">
                <a:cs typeface="Calibri"/>
              </a:rPr>
              <a:t>This was our low risk idea and the model did generate low resolution 64*64 output from text description.</a:t>
            </a:r>
            <a:endParaRPr lang="en-US" dirty="0"/>
          </a:p>
        </p:txBody>
      </p:sp>
      <p:sp>
        <p:nvSpPr>
          <p:cNvPr id="4" name="Slide Number Placeholder 3"/>
          <p:cNvSpPr>
            <a:spLocks noGrp="1"/>
          </p:cNvSpPr>
          <p:nvPr>
            <p:ph type="sldNum" sz="quarter" idx="5"/>
          </p:nvPr>
        </p:nvSpPr>
        <p:spPr/>
        <p:txBody>
          <a:bodyPr/>
          <a:lstStyle/>
          <a:p>
            <a:fld id="{491BA279-3BB8-4922-AF91-4AF78C5BF2F8}" type="slidenum">
              <a:rPr lang="en-US" smtClean="0"/>
              <a:t>14</a:t>
            </a:fld>
            <a:endParaRPr lang="en-US"/>
          </a:p>
        </p:txBody>
      </p:sp>
    </p:spTree>
    <p:extLst>
      <p:ext uri="{BB962C8B-B14F-4D97-AF65-F5344CB8AC3E}">
        <p14:creationId xmlns:p14="http://schemas.microsoft.com/office/powerpoint/2010/main" val="3584803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At last, we would like to conclude our phase I and summarize what we have achieved here:</a:t>
            </a:r>
            <a:endParaRPr lang="en-US" dirty="0"/>
          </a:p>
          <a:p>
            <a:pPr marL="171450" indent="-171450">
              <a:buFont typeface="Arial"/>
              <a:buChar char="•"/>
            </a:pPr>
            <a:r>
              <a:rPr lang="en-US" dirty="0"/>
              <a:t>Successfully established end-to-end pipeline  to generate low resolution images from textual input.</a:t>
            </a:r>
            <a:endParaRPr lang="en-US" dirty="0">
              <a:cs typeface="Calibri"/>
            </a:endParaRPr>
          </a:p>
          <a:p>
            <a:pPr marL="171450" indent="-171450">
              <a:buFont typeface="Arial"/>
              <a:buChar char="•"/>
            </a:pPr>
            <a:r>
              <a:rPr lang="en-US" dirty="0"/>
              <a:t>The primitive shape and basic colors of the object (conditioned on the given text description) and the background layout from a random noise vector are drawn, yielding a low-resolution image.</a:t>
            </a:r>
            <a:endParaRPr lang="en-US" dirty="0">
              <a:cs typeface="Calibri"/>
            </a:endParaRPr>
          </a:p>
          <a:p>
            <a:endParaRPr lang="en-US" dirty="0">
              <a:cs typeface="Calibri"/>
            </a:endParaRPr>
          </a:p>
          <a:p>
            <a:r>
              <a:rPr lang="en-US" dirty="0">
                <a:cs typeface="Calibri"/>
              </a:rPr>
              <a:t>We are now ready for our phase II, containing our medium risk and high-risk objective of generating high resolution images and e</a:t>
            </a:r>
            <a:r>
              <a:rPr lang="en-US" dirty="0"/>
              <a:t>xpand our domain by fusing more than one category dataset.  And Finally, building a robust platform that can consume our API service and act as an interface for end-users.</a:t>
            </a:r>
          </a:p>
          <a:p>
            <a:endParaRPr lang="en-US" dirty="0">
              <a:cs typeface="Calibri"/>
            </a:endParaRPr>
          </a:p>
          <a:p>
            <a:r>
              <a:rPr lang="en-US" dirty="0">
                <a:cs typeface="Calibri"/>
              </a:rPr>
              <a:t>Thank you.</a:t>
            </a:r>
          </a:p>
          <a:p>
            <a:endParaRPr lang="en-US" dirty="0">
              <a:cs typeface="Calibri"/>
            </a:endParaRPr>
          </a:p>
        </p:txBody>
      </p:sp>
      <p:sp>
        <p:nvSpPr>
          <p:cNvPr id="4" name="Slide Number Placeholder 3"/>
          <p:cNvSpPr>
            <a:spLocks noGrp="1"/>
          </p:cNvSpPr>
          <p:nvPr>
            <p:ph type="sldNum" sz="quarter" idx="5"/>
          </p:nvPr>
        </p:nvSpPr>
        <p:spPr/>
        <p:txBody>
          <a:bodyPr/>
          <a:lstStyle/>
          <a:p>
            <a:fld id="{491BA279-3BB8-4922-AF91-4AF78C5BF2F8}" type="slidenum">
              <a:rPr lang="en-US"/>
              <a:t>‹#›</a:t>
            </a:fld>
            <a:endParaRPr lang="en-US"/>
          </a:p>
        </p:txBody>
      </p:sp>
    </p:spTree>
    <p:extLst>
      <p:ext uri="{BB962C8B-B14F-4D97-AF65-F5344CB8AC3E}">
        <p14:creationId xmlns:p14="http://schemas.microsoft.com/office/powerpoint/2010/main" val="58944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Converting natural language text descriptions into images is an amazing demonstration of Deep Learning and it involves technological advancements in both Natural Language Processing and Computer Vision. Through this project we want to explore architectures that could help us achieve our task of generating images from given text descriptions. Generating photo-realistic images from text has tremendous applications in photo-editing,  art generation etc.  </a:t>
            </a:r>
            <a:endParaRPr lang="en-US"/>
          </a:p>
        </p:txBody>
      </p:sp>
      <p:sp>
        <p:nvSpPr>
          <p:cNvPr id="4" name="Slide Number Placeholder 3"/>
          <p:cNvSpPr>
            <a:spLocks noGrp="1"/>
          </p:cNvSpPr>
          <p:nvPr>
            <p:ph type="sldNum" sz="quarter" idx="5"/>
          </p:nvPr>
        </p:nvSpPr>
        <p:spPr/>
        <p:txBody>
          <a:bodyPr/>
          <a:lstStyle/>
          <a:p>
            <a:fld id="{491BA279-3BB8-4922-AF91-4AF78C5BF2F8}" type="slidenum">
              <a:rPr lang="en-US"/>
              <a:t>3</a:t>
            </a:fld>
            <a:endParaRPr lang="en-US"/>
          </a:p>
        </p:txBody>
      </p:sp>
    </p:spTree>
    <p:extLst>
      <p:ext uri="{BB962C8B-B14F-4D97-AF65-F5344CB8AC3E}">
        <p14:creationId xmlns:p14="http://schemas.microsoft.com/office/powerpoint/2010/main" val="249828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a:t>
            </a:r>
            <a:r>
              <a:rPr lang="en-US" dirty="0"/>
              <a:t> of this project</a:t>
            </a:r>
            <a:r>
              <a:rPr lang="en-US"/>
              <a:t> is to develop a text to image system focusing on algorithmic development, computational limitation, visual realism and semantic consistency. We</a:t>
            </a:r>
            <a:r>
              <a:rPr lang="en-US" dirty="0"/>
              <a:t> have divided the </a:t>
            </a:r>
            <a:r>
              <a:rPr lang="en-US"/>
              <a:t>task into </a:t>
            </a:r>
            <a:r>
              <a:rPr lang="en-US" dirty="0"/>
              <a:t>low, medium, and high risk. </a:t>
            </a:r>
            <a:endParaRPr lang="en">
              <a:cs typeface="Calibri"/>
            </a:endParaRPr>
          </a:p>
          <a:p>
            <a:r>
              <a:rPr lang="en-US"/>
              <a:t>In low-risk, we build</a:t>
            </a:r>
            <a:r>
              <a:rPr lang="en-US" dirty="0"/>
              <a:t> </a:t>
            </a:r>
            <a:r>
              <a:rPr lang="en-US"/>
              <a:t>a</a:t>
            </a:r>
            <a:r>
              <a:rPr lang="en-US" dirty="0"/>
              <a:t> system around a limited domain (CUB </a:t>
            </a:r>
            <a:r>
              <a:rPr lang="en-US"/>
              <a:t>dataset) and generate low resolution images.</a:t>
            </a:r>
            <a:r>
              <a:rPr lang="en-US" dirty="0"/>
              <a:t> The goal during this phase is to also build the end-to-end pipeline, which could then be used in future phases to improve on performance.</a:t>
            </a:r>
            <a:endParaRPr lang="en" dirty="0"/>
          </a:p>
          <a:p>
            <a:r>
              <a:rPr lang="en-US" dirty="0"/>
              <a:t> </a:t>
            </a:r>
            <a:endParaRPr lang="en" dirty="0"/>
          </a:p>
          <a:p>
            <a:r>
              <a:rPr lang="en-US" dirty="0"/>
              <a:t>We would like to improve on the resolution of our output images in medium </a:t>
            </a:r>
            <a:r>
              <a:rPr lang="en-US"/>
              <a:t>risk</a:t>
            </a:r>
            <a:r>
              <a:rPr lang="en-US" dirty="0"/>
              <a:t>. On achieving a better resolution goal, we would also like to expand our domain by fusing more than one category dataset.  </a:t>
            </a:r>
            <a:endParaRPr lang="en-US" dirty="0">
              <a:cs typeface="Calibri"/>
            </a:endParaRPr>
          </a:p>
          <a:p>
            <a:endParaRPr lang="en-US"/>
          </a:p>
          <a:p>
            <a:r>
              <a:rPr lang="en-US" dirty="0"/>
              <a:t>Finally, we would like to extend our system to a much wider dataset like the MS-COCO, which would involve elevated risk due to the nature of the constituting data. In the final phase of the project, we also look forward to building a robust platform that can consume our API service and act as an interface for end-users.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491BA279-3BB8-4922-AF91-4AF78C5BF2F8}" type="slidenum">
              <a:rPr lang="en-US"/>
              <a:t>4</a:t>
            </a:fld>
            <a:endParaRPr lang="en-US"/>
          </a:p>
        </p:txBody>
      </p:sp>
    </p:spTree>
    <p:extLst>
      <p:ext uri="{BB962C8B-B14F-4D97-AF65-F5344CB8AC3E}">
        <p14:creationId xmlns:p14="http://schemas.microsoft.com/office/powerpoint/2010/main" val="271081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We</a:t>
            </a:r>
            <a:r>
              <a:rPr lang="en" dirty="0"/>
              <a:t> are training our model on </a:t>
            </a:r>
            <a:r>
              <a:rPr lang="en"/>
              <a:t>Caltech Birds dataset</a:t>
            </a:r>
            <a:r>
              <a:rPr lang="en" dirty="0"/>
              <a:t> . CUB contains 200 bird species with 11,788 images.</a:t>
            </a:r>
            <a:r>
              <a:rPr lang="en"/>
              <a:t> </a:t>
            </a:r>
            <a:endParaRPr lang="en-US"/>
          </a:p>
          <a:p>
            <a:r>
              <a:rPr lang="en-US"/>
              <a:t>Along with the images, we are provided with 10 captions for each image.</a:t>
            </a:r>
            <a:endParaRPr lang="en-US">
              <a:cs typeface="Calibri"/>
            </a:endParaRPr>
          </a:p>
          <a:p>
            <a:endParaRPr lang="en-US"/>
          </a:p>
          <a:p>
            <a:r>
              <a:rPr lang="en-US"/>
              <a:t>Our data is organized as below.</a:t>
            </a:r>
            <a:endParaRPr lang="en-US">
              <a:cs typeface="Calibri"/>
            </a:endParaRPr>
          </a:p>
          <a:p>
            <a:endParaRPr lang="en-US"/>
          </a:p>
          <a:p>
            <a:endParaRPr lang="en-US"/>
          </a:p>
        </p:txBody>
      </p:sp>
      <p:sp>
        <p:nvSpPr>
          <p:cNvPr id="4" name="Slide Number Placeholder 3"/>
          <p:cNvSpPr>
            <a:spLocks noGrp="1"/>
          </p:cNvSpPr>
          <p:nvPr>
            <p:ph type="sldNum" sz="quarter" idx="5"/>
          </p:nvPr>
        </p:nvSpPr>
        <p:spPr/>
        <p:txBody>
          <a:bodyPr/>
          <a:lstStyle/>
          <a:p>
            <a:fld id="{491BA279-3BB8-4922-AF91-4AF78C5BF2F8}" type="slidenum">
              <a:rPr lang="en-US"/>
              <a:t>5</a:t>
            </a:fld>
            <a:endParaRPr lang="en-US"/>
          </a:p>
        </p:txBody>
      </p:sp>
    </p:spTree>
    <p:extLst>
      <p:ext uri="{BB962C8B-B14F-4D97-AF65-F5344CB8AC3E}">
        <p14:creationId xmlns:p14="http://schemas.microsoft.com/office/powerpoint/2010/main" val="2023119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Diving deeper , CUB-200 dataset  presents annotation of bounding boxes and a rough bird segmentation in order to identify the outline of the bird. We also have a set of attribute labels depicting various features of the bird. Each image has a table of attributes – here, only 11 out of 25 attributes are shown.</a:t>
            </a:r>
          </a:p>
          <a:p>
            <a:endParaRPr lang="en-US"/>
          </a:p>
          <a:p>
            <a:r>
              <a:rPr lang="en-US"/>
              <a:t>These annotations are particularly helpful in our case because accurately classifying more than a handful of birds is something only a small proportion of people can do without access to a field guide – thus an area where visual recognition system is useful.</a:t>
            </a:r>
          </a:p>
          <a:p>
            <a:endParaRPr lang="en-US">
              <a:cs typeface="Calibri"/>
            </a:endParaRPr>
          </a:p>
          <a:p>
            <a:r>
              <a:rPr lang="en"/>
              <a:t>Since 80% of birds in this dataset have object-image size ratios of less than 0.5, as a pre-processing step, we crop all images to ensure that bounding boxes of birds have greater-than- 3/4th object-image size ratios.</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491BA279-3BB8-4922-AF91-4AF78C5BF2F8}" type="slidenum">
              <a:rPr lang="en-US"/>
              <a:t>6</a:t>
            </a:fld>
            <a:endParaRPr lang="en-US"/>
          </a:p>
        </p:txBody>
      </p:sp>
    </p:spTree>
    <p:extLst>
      <p:ext uri="{BB962C8B-B14F-4D97-AF65-F5344CB8AC3E}">
        <p14:creationId xmlns:p14="http://schemas.microsoft.com/office/powerpoint/2010/main" val="235624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Through this project, we aim to implement a Stacked Generative Adversarial Network (GAN) architecture in order to solve this problem of text to image generation. Our implementation of Stacked GANs breaks the overall process into two stages. </a:t>
            </a:r>
          </a:p>
          <a:p>
            <a:r>
              <a:rPr lang="en-US"/>
              <a:t>Stage-I sketches the primitive shape and basic colors of the object conditioned on the given text description and draws the background layout yielding a low-resolution image.</a:t>
            </a:r>
          </a:p>
          <a:p>
            <a:r>
              <a:rPr lang="en-US"/>
              <a:t>Whereas Stage-II GAN: corrects defects in the low-resolution image from Stage-I and completes details of the object by reading the text description again, producing a high-resolution photo-realistic image.</a:t>
            </a:r>
          </a:p>
          <a:p>
            <a:r>
              <a:rPr lang="en-US"/>
              <a:t>At present, we are in the process of training our stage-1 GAN to generate the low-resolution image.</a:t>
            </a:r>
          </a:p>
          <a:p>
            <a:endParaRPr lang="en-US">
              <a:cs typeface="Calibri"/>
            </a:endParaRPr>
          </a:p>
        </p:txBody>
      </p:sp>
      <p:sp>
        <p:nvSpPr>
          <p:cNvPr id="4" name="Slide Number Placeholder 3"/>
          <p:cNvSpPr>
            <a:spLocks noGrp="1"/>
          </p:cNvSpPr>
          <p:nvPr>
            <p:ph type="sldNum" sz="quarter" idx="5"/>
          </p:nvPr>
        </p:nvSpPr>
        <p:spPr/>
        <p:txBody>
          <a:bodyPr/>
          <a:lstStyle/>
          <a:p>
            <a:fld id="{491BA279-3BB8-4922-AF91-4AF78C5BF2F8}" type="slidenum">
              <a:rPr lang="en-US"/>
              <a:t>8</a:t>
            </a:fld>
            <a:endParaRPr lang="en-US"/>
          </a:p>
        </p:txBody>
      </p:sp>
    </p:spTree>
    <p:extLst>
      <p:ext uri="{BB962C8B-B14F-4D97-AF65-F5344CB8AC3E}">
        <p14:creationId xmlns:p14="http://schemas.microsoft.com/office/powerpoint/2010/main" val="1136504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 in the entire flow is to encode our description which is present in textual form. </a:t>
            </a:r>
            <a:r>
              <a:rPr lang="en-US" sz="1200" kern="1200">
                <a:solidFill>
                  <a:schemeClr val="tx1"/>
                </a:solidFill>
                <a:effectLst/>
                <a:latin typeface="+mn-lt"/>
                <a:ea typeface="+mn-ea"/>
                <a:cs typeface="+mn-cs"/>
              </a:rPr>
              <a:t>A key challenge in image understanding is to correctly relate natural language concepts to the visual content of images and hence we use visual-semantic embeddings. In the context of image generation from text, we use a character level convolutional-recurrent neural net model (also called char-CNN-RNN), trained on the birds captions data. The hybrid CNN-RNN model combines the benefits of both convolutional as well as recurrent networks.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convolutional-only text models lack a strong temporal dependency along the input text sequence. In the hybrid approach, CNN learns the low-level temporal features whereas the RNN focuses on the temporal structure which is not strictly delineated by the word/character boundaries.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non-uniform text sequence length is handled using zero-padding, and the descriptions are embedded to length of 1024 in this case.</a:t>
            </a:r>
            <a:endParaRPr lang="en-US"/>
          </a:p>
        </p:txBody>
      </p:sp>
      <p:sp>
        <p:nvSpPr>
          <p:cNvPr id="4" name="Slide Number Placeholder 3"/>
          <p:cNvSpPr>
            <a:spLocks noGrp="1"/>
          </p:cNvSpPr>
          <p:nvPr>
            <p:ph type="sldNum" sz="quarter" idx="5"/>
          </p:nvPr>
        </p:nvSpPr>
        <p:spPr/>
        <p:txBody>
          <a:bodyPr/>
          <a:lstStyle/>
          <a:p>
            <a:fld id="{491BA279-3BB8-4922-AF91-4AF78C5BF2F8}" type="slidenum">
              <a:rPr lang="en-US" smtClean="0"/>
              <a:t>8</a:t>
            </a:fld>
            <a:endParaRPr lang="en-US"/>
          </a:p>
        </p:txBody>
      </p:sp>
    </p:spTree>
    <p:extLst>
      <p:ext uri="{BB962C8B-B14F-4D97-AF65-F5344CB8AC3E}">
        <p14:creationId xmlns:p14="http://schemas.microsoft.com/office/powerpoint/2010/main" val="17554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Moving on to the Generator. In the GAN implementation, the generator is one of the 2 networks that contest against each other. In essence, the generator part of the GAN learns to create fake data by incorporating feedback from the discriminator network. The objective for the generator is to learn to make the discriminator classify its output as real. </a:t>
            </a:r>
          </a:p>
          <a:p>
            <a:endParaRPr lang="en"/>
          </a:p>
          <a:p>
            <a:r>
              <a:rPr lang="en"/>
              <a:t>In its native form, the generator takes a random noise as input and transforms it into meaningful output. The noise allows the GAN to produce a wide variety of data. Here in our case, instead of only noise as input to the Generator, the transformed text embeddings concatenated with the noise vector is supplied as input to the Generator. Specifically, our text embedding is now a 1024-dimensional embedding and the noise is a 100-dimensional vector sampled from a normal distribution. This formulation helps our Generator to generate images aligned with input description, that is of birds, instead of generating random images. The output images are of the dimension 64x64x3 (RGB channels).</a:t>
            </a:r>
          </a:p>
        </p:txBody>
      </p:sp>
      <p:sp>
        <p:nvSpPr>
          <p:cNvPr id="4" name="Slide Number Placeholder 3"/>
          <p:cNvSpPr>
            <a:spLocks noGrp="1"/>
          </p:cNvSpPr>
          <p:nvPr>
            <p:ph type="sldNum" sz="quarter" idx="5"/>
          </p:nvPr>
        </p:nvSpPr>
        <p:spPr/>
        <p:txBody>
          <a:bodyPr/>
          <a:lstStyle/>
          <a:p>
            <a:fld id="{491BA279-3BB8-4922-AF91-4AF78C5BF2F8}" type="slidenum">
              <a:rPr lang="en-US"/>
              <a:t>11</a:t>
            </a:fld>
            <a:endParaRPr lang="en-US"/>
          </a:p>
        </p:txBody>
      </p:sp>
    </p:spTree>
    <p:extLst>
      <p:ext uri="{BB962C8B-B14F-4D97-AF65-F5344CB8AC3E}">
        <p14:creationId xmlns:p14="http://schemas.microsoft.com/office/powerpoint/2010/main" val="88324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Let’s now look at the second network that competes in our game – the discriminator. In essence, the Discriminator is a simple classifier that tries to distinguish the real data from the data created by the generator. Though it can use any type of architecture, we stick to a deep convolutional network given the complex features. Though usually the Discriminator uses only the real and generated images as input, we also provide the text embeddings paired with the image. The Discriminator’s responsibility then along with  predicting whether given image is real or fake , is also to predicts the likelihood of whether the given image and text align with each other. This formulation force Generator to not only generate images which looks real but also to generate images which are aligned with input textual description.</a:t>
            </a:r>
            <a:endParaRPr lang="en-US"/>
          </a:p>
        </p:txBody>
      </p:sp>
      <p:sp>
        <p:nvSpPr>
          <p:cNvPr id="4" name="Slide Number Placeholder 3"/>
          <p:cNvSpPr>
            <a:spLocks noGrp="1"/>
          </p:cNvSpPr>
          <p:nvPr>
            <p:ph type="sldNum" sz="quarter" idx="5"/>
          </p:nvPr>
        </p:nvSpPr>
        <p:spPr/>
        <p:txBody>
          <a:bodyPr/>
          <a:lstStyle/>
          <a:p>
            <a:fld id="{491BA279-3BB8-4922-AF91-4AF78C5BF2F8}" type="slidenum">
              <a:rPr lang="en-US"/>
              <a:t>12</a:t>
            </a:fld>
            <a:endParaRPr lang="en-US"/>
          </a:p>
        </p:txBody>
      </p:sp>
    </p:spTree>
    <p:extLst>
      <p:ext uri="{BB962C8B-B14F-4D97-AF65-F5344CB8AC3E}">
        <p14:creationId xmlns:p14="http://schemas.microsoft.com/office/powerpoint/2010/main" val="3357877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0CD8EAF1-E899-4EA8-A5DD-407B668F6F5D}"/>
              </a:ext>
            </a:extLst>
          </p:cNvPr>
          <p:cNvSpPr>
            <a:spLocks noGrp="1"/>
          </p:cNvSpPr>
          <p:nvPr>
            <p:ph type="subTitle" idx="1"/>
          </p:nvPr>
        </p:nvSpPr>
        <p:spPr>
          <a:xfrm>
            <a:off x="4439633" y="4518923"/>
            <a:ext cx="3312734" cy="1141851"/>
          </a:xfrm>
          <a:noFill/>
        </p:spPr>
        <p:txBody>
          <a:bodyPr vert="horz" lIns="91440" tIns="45720" rIns="91440" bIns="45720" rtlCol="0">
            <a:normAutofit/>
          </a:bodyPr>
          <a:lstStyle/>
          <a:p>
            <a:r>
              <a:rPr lang="en-US" sz="2000">
                <a:solidFill>
                  <a:srgbClr val="080808"/>
                </a:solidFill>
                <a:cs typeface="Calibri"/>
              </a:rPr>
              <a:t>- Aishwarya, Aveek, Harshita</a:t>
            </a:r>
            <a:endParaRPr lang="en-US" sz="2000">
              <a:solidFill>
                <a:srgbClr val="080808"/>
              </a:solidFill>
            </a:endParaRPr>
          </a:p>
        </p:txBody>
      </p:sp>
      <p:sp>
        <p:nvSpPr>
          <p:cNvPr id="2" name="Title 1">
            <a:extLst>
              <a:ext uri="{FF2B5EF4-FFF2-40B4-BE49-F238E27FC236}">
                <a16:creationId xmlns:a16="http://schemas.microsoft.com/office/drawing/2014/main" id="{39F6632F-0529-4071-AFF8-4C24A2CB1EC3}"/>
              </a:ext>
            </a:extLst>
          </p:cNvPr>
          <p:cNvSpPr>
            <a:spLocks noGrp="1"/>
          </p:cNvSpPr>
          <p:nvPr>
            <p:ph type="ctrTitle"/>
          </p:nvPr>
        </p:nvSpPr>
        <p:spPr>
          <a:xfrm>
            <a:off x="3204642" y="2353641"/>
            <a:ext cx="5782716" cy="2150719"/>
          </a:xfrm>
          <a:noFill/>
        </p:spPr>
        <p:txBody>
          <a:bodyPr anchor="ctr">
            <a:normAutofit/>
          </a:bodyPr>
          <a:lstStyle/>
          <a:p>
            <a:r>
              <a:rPr lang="en-US" sz="4400" b="1">
                <a:cs typeface="Calibri Light"/>
              </a:rPr>
              <a:t>Phase I</a:t>
            </a:r>
            <a:br>
              <a:rPr lang="en-US" sz="3600">
                <a:solidFill>
                  <a:srgbClr val="080808"/>
                </a:solidFill>
                <a:cs typeface="Calibri Light"/>
              </a:rPr>
            </a:br>
            <a:r>
              <a:rPr lang="en-US" sz="3600">
                <a:solidFill>
                  <a:srgbClr val="080808"/>
                </a:solidFill>
                <a:cs typeface="Calibri Light"/>
              </a:rPr>
              <a:t>Text to Image Generation</a:t>
            </a:r>
            <a:endParaRPr lang="en-US" sz="360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5732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B181370-4B50-4A22-8AFD-E001318B61B4}"/>
              </a:ext>
            </a:extLst>
          </p:cNvPr>
          <p:cNvSpPr>
            <a:spLocks noGrp="1"/>
          </p:cNvSpPr>
          <p:nvPr/>
        </p:nvSpPr>
        <p:spPr>
          <a:xfrm>
            <a:off x="470182" y="619393"/>
            <a:ext cx="3444240" cy="15748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endParaRPr lang="en-US" sz="3400">
              <a:cs typeface="Calibri Light"/>
            </a:endParaRPr>
          </a:p>
        </p:txBody>
      </p:sp>
      <p:grpSp>
        <p:nvGrpSpPr>
          <p:cNvPr id="27" name="Group 26">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28"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le 1">
            <a:extLst>
              <a:ext uri="{FF2B5EF4-FFF2-40B4-BE49-F238E27FC236}">
                <a16:creationId xmlns:a16="http://schemas.microsoft.com/office/drawing/2014/main" id="{5EDF6E6B-43A8-482D-A141-A70E09763D86}"/>
              </a:ext>
            </a:extLst>
          </p:cNvPr>
          <p:cNvSpPr>
            <a:spLocks noGrp="1"/>
          </p:cNvSpPr>
          <p:nvPr/>
        </p:nvSpPr>
        <p:spPr>
          <a:xfrm>
            <a:off x="548236" y="668576"/>
            <a:ext cx="2780963" cy="11367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Stage-I GAN</a:t>
            </a:r>
            <a:endParaRPr lang="en-US" sz="4000" b="1">
              <a:cs typeface="Calibri Light"/>
            </a:endParaRPr>
          </a:p>
        </p:txBody>
      </p:sp>
      <p:pic>
        <p:nvPicPr>
          <p:cNvPr id="64" name="Picture 63">
            <a:extLst>
              <a:ext uri="{FF2B5EF4-FFF2-40B4-BE49-F238E27FC236}">
                <a16:creationId xmlns:a16="http://schemas.microsoft.com/office/drawing/2014/main" id="{56DB65B7-36EE-495E-BBC2-BD6A808720EB}"/>
              </a:ext>
            </a:extLst>
          </p:cNvPr>
          <p:cNvPicPr>
            <a:picLocks noChangeAspect="1"/>
          </p:cNvPicPr>
          <p:nvPr/>
        </p:nvPicPr>
        <p:blipFill rotWithShape="1">
          <a:blip r:embed="rId3"/>
          <a:srcRect b="52483"/>
          <a:stretch/>
        </p:blipFill>
        <p:spPr>
          <a:xfrm>
            <a:off x="547726" y="2497269"/>
            <a:ext cx="11332565" cy="2619133"/>
          </a:xfrm>
          <a:prstGeom prst="rect">
            <a:avLst/>
          </a:prstGeom>
        </p:spPr>
      </p:pic>
      <p:sp>
        <p:nvSpPr>
          <p:cNvPr id="65" name="TextBox 3">
            <a:extLst>
              <a:ext uri="{FF2B5EF4-FFF2-40B4-BE49-F238E27FC236}">
                <a16:creationId xmlns:a16="http://schemas.microsoft.com/office/drawing/2014/main" id="{0EBC878B-9629-49BE-A5B6-69C5E653365C}"/>
              </a:ext>
            </a:extLst>
          </p:cNvPr>
          <p:cNvSpPr txBox="1"/>
          <p:nvPr/>
        </p:nvSpPr>
        <p:spPr>
          <a:xfrm>
            <a:off x="3488999" y="5473693"/>
            <a:ext cx="2193715" cy="960850"/>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a:solidFill>
                  <a:srgbClr val="FFFFFF"/>
                </a:solidFill>
                <a:ea typeface="+mn-lt"/>
                <a:cs typeface="+mn-lt"/>
              </a:rPr>
              <a:t>c is sampled from the Gaussian distribution using  c = µ+ (σ .* gaussian noise)  </a:t>
            </a:r>
            <a:endParaRPr lang="en-US" sz="1400">
              <a:solidFill>
                <a:srgbClr val="FFFFFF"/>
              </a:solidFill>
              <a:cs typeface="Calibri"/>
            </a:endParaRPr>
          </a:p>
        </p:txBody>
      </p:sp>
      <p:cxnSp>
        <p:nvCxnSpPr>
          <p:cNvPr id="66" name="Straight Arrow Connector 65">
            <a:extLst>
              <a:ext uri="{FF2B5EF4-FFF2-40B4-BE49-F238E27FC236}">
                <a16:creationId xmlns:a16="http://schemas.microsoft.com/office/drawing/2014/main" id="{FEBEF115-9EB8-4907-8564-544AF567A4B0}"/>
              </a:ext>
            </a:extLst>
          </p:cNvPr>
          <p:cNvCxnSpPr>
            <a:cxnSpLocks/>
          </p:cNvCxnSpPr>
          <p:nvPr/>
        </p:nvCxnSpPr>
        <p:spPr>
          <a:xfrm flipH="1" flipV="1">
            <a:off x="3939937" y="4796470"/>
            <a:ext cx="672893" cy="798604"/>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68" name="TextBox 6">
            <a:extLst>
              <a:ext uri="{FF2B5EF4-FFF2-40B4-BE49-F238E27FC236}">
                <a16:creationId xmlns:a16="http://schemas.microsoft.com/office/drawing/2014/main" id="{50A2F827-5C0B-49B2-B808-9B0547D68BC6}"/>
              </a:ext>
            </a:extLst>
          </p:cNvPr>
          <p:cNvSpPr txBox="1"/>
          <p:nvPr/>
        </p:nvSpPr>
        <p:spPr>
          <a:xfrm>
            <a:off x="6678608" y="5480437"/>
            <a:ext cx="2355558" cy="954107"/>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i="1">
                <a:solidFill>
                  <a:srgbClr val="FFFFFF"/>
                </a:solidFill>
                <a:ea typeface="+mn-lt"/>
                <a:cs typeface="+mn-lt"/>
              </a:rPr>
              <a:t>c </a:t>
            </a:r>
            <a:r>
              <a:rPr lang="en-US" sz="1400">
                <a:solidFill>
                  <a:srgbClr val="FFFFFF"/>
                </a:solidFill>
                <a:ea typeface="+mn-lt"/>
                <a:cs typeface="+mn-lt"/>
              </a:rPr>
              <a:t>is concatenated with a </a:t>
            </a:r>
            <a:r>
              <a:rPr lang="en-US" sz="1400" i="1">
                <a:solidFill>
                  <a:srgbClr val="FFFFFF"/>
                </a:solidFill>
                <a:ea typeface="+mn-lt"/>
                <a:cs typeface="+mn-lt"/>
              </a:rPr>
              <a:t>n</a:t>
            </a:r>
            <a:r>
              <a:rPr lang="en-US" sz="1400">
                <a:solidFill>
                  <a:srgbClr val="FFFFFF"/>
                </a:solidFill>
                <a:ea typeface="+mn-lt"/>
                <a:cs typeface="+mn-lt"/>
              </a:rPr>
              <a:t> dimensional noise vector to generate image by a series of up-sampling blocks.</a:t>
            </a:r>
          </a:p>
        </p:txBody>
      </p:sp>
      <p:cxnSp>
        <p:nvCxnSpPr>
          <p:cNvPr id="69" name="Straight Arrow Connector 68">
            <a:extLst>
              <a:ext uri="{FF2B5EF4-FFF2-40B4-BE49-F238E27FC236}">
                <a16:creationId xmlns:a16="http://schemas.microsoft.com/office/drawing/2014/main" id="{92DCAF0C-E491-46C7-8B50-A401DD0515A9}"/>
              </a:ext>
            </a:extLst>
          </p:cNvPr>
          <p:cNvCxnSpPr>
            <a:cxnSpLocks/>
          </p:cNvCxnSpPr>
          <p:nvPr/>
        </p:nvCxnSpPr>
        <p:spPr>
          <a:xfrm>
            <a:off x="11140404" y="2230135"/>
            <a:ext cx="116079" cy="1345784"/>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70" name="TextBox 8">
            <a:extLst>
              <a:ext uri="{FF2B5EF4-FFF2-40B4-BE49-F238E27FC236}">
                <a16:creationId xmlns:a16="http://schemas.microsoft.com/office/drawing/2014/main" id="{33FF5FE3-289D-46BC-9260-3CB024819184}"/>
              </a:ext>
            </a:extLst>
          </p:cNvPr>
          <p:cNvSpPr txBox="1"/>
          <p:nvPr/>
        </p:nvSpPr>
        <p:spPr>
          <a:xfrm>
            <a:off x="258927" y="5487179"/>
            <a:ext cx="2166742" cy="738664"/>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a:solidFill>
                  <a:srgbClr val="FFFFFF"/>
                </a:solidFill>
                <a:ea typeface="+mn-lt"/>
                <a:cs typeface="+mn-lt"/>
              </a:rPr>
              <a:t>Text embedding is fed into a fully connected layer to generate µ and σ </a:t>
            </a:r>
            <a:endParaRPr lang="en-US" sz="1400">
              <a:solidFill>
                <a:srgbClr val="FFFFFF"/>
              </a:solidFill>
              <a:cs typeface="Calibri"/>
            </a:endParaRPr>
          </a:p>
        </p:txBody>
      </p:sp>
      <p:cxnSp>
        <p:nvCxnSpPr>
          <p:cNvPr id="71" name="Straight Arrow Connector 70">
            <a:extLst>
              <a:ext uri="{FF2B5EF4-FFF2-40B4-BE49-F238E27FC236}">
                <a16:creationId xmlns:a16="http://schemas.microsoft.com/office/drawing/2014/main" id="{9510781F-C39E-4610-9596-EAFC59275211}"/>
              </a:ext>
            </a:extLst>
          </p:cNvPr>
          <p:cNvCxnSpPr>
            <a:cxnSpLocks/>
          </p:cNvCxnSpPr>
          <p:nvPr/>
        </p:nvCxnSpPr>
        <p:spPr>
          <a:xfrm flipV="1">
            <a:off x="1612033" y="4270489"/>
            <a:ext cx="716240" cy="1169487"/>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72" name="TextBox 10">
            <a:extLst>
              <a:ext uri="{FF2B5EF4-FFF2-40B4-BE49-F238E27FC236}">
                <a16:creationId xmlns:a16="http://schemas.microsoft.com/office/drawing/2014/main" id="{908017D0-A787-4E54-83BA-A12788AC446A}"/>
              </a:ext>
            </a:extLst>
          </p:cNvPr>
          <p:cNvSpPr txBox="1"/>
          <p:nvPr/>
        </p:nvSpPr>
        <p:spPr>
          <a:xfrm>
            <a:off x="9807530" y="1333267"/>
            <a:ext cx="2112795" cy="954107"/>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a:solidFill>
                  <a:srgbClr val="FFFFFF"/>
                </a:solidFill>
                <a:ea typeface="+mn-lt"/>
                <a:cs typeface="+mn-lt"/>
              </a:rPr>
              <a:t>Fully connected layer with one node is used to produce the decision score.</a:t>
            </a:r>
          </a:p>
        </p:txBody>
      </p:sp>
      <p:cxnSp>
        <p:nvCxnSpPr>
          <p:cNvPr id="73" name="Straight Arrow Connector 72">
            <a:extLst>
              <a:ext uri="{FF2B5EF4-FFF2-40B4-BE49-F238E27FC236}">
                <a16:creationId xmlns:a16="http://schemas.microsoft.com/office/drawing/2014/main" id="{0FC6F898-81B5-46EB-8015-5A7E4580B479}"/>
              </a:ext>
            </a:extLst>
          </p:cNvPr>
          <p:cNvCxnSpPr>
            <a:cxnSpLocks/>
          </p:cNvCxnSpPr>
          <p:nvPr/>
        </p:nvCxnSpPr>
        <p:spPr>
          <a:xfrm flipH="1" flipV="1">
            <a:off x="6057351" y="4924593"/>
            <a:ext cx="1461867" cy="663736"/>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96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0F308A1-9996-4C41-B015-0405B07C6ECD}"/>
              </a:ext>
            </a:extLst>
          </p:cNvPr>
          <p:cNvSpPr>
            <a:spLocks noGrp="1"/>
          </p:cNvSpPr>
          <p:nvPr/>
        </p:nvSpPr>
        <p:spPr>
          <a:xfrm>
            <a:off x="359172" y="1144769"/>
            <a:ext cx="3724217" cy="28964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a:t>Stage-I Training</a:t>
            </a:r>
            <a:endParaRPr lang="en-US" sz="4000" b="1">
              <a:cs typeface="Calibri Light"/>
            </a:endParaRPr>
          </a:p>
        </p:txBody>
      </p:sp>
      <p:sp>
        <p:nvSpPr>
          <p:cNvPr id="34" name="Rectangle 33">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C5D81AE-DFA3-0344-8989-EC0F82B29D0A}"/>
              </a:ext>
            </a:extLst>
          </p:cNvPr>
          <p:cNvPicPr>
            <a:picLocks noChangeAspect="1"/>
          </p:cNvPicPr>
          <p:nvPr/>
        </p:nvPicPr>
        <p:blipFill rotWithShape="1">
          <a:blip r:embed="rId3"/>
          <a:srcRect l="2421"/>
          <a:stretch/>
        </p:blipFill>
        <p:spPr>
          <a:xfrm>
            <a:off x="4526151" y="664983"/>
            <a:ext cx="3675888" cy="2354429"/>
          </a:xfrm>
          <a:prstGeom prst="rect">
            <a:avLst/>
          </a:prstGeom>
        </p:spPr>
      </p:pic>
      <p:pic>
        <p:nvPicPr>
          <p:cNvPr id="4" name="Picture 3">
            <a:extLst>
              <a:ext uri="{FF2B5EF4-FFF2-40B4-BE49-F238E27FC236}">
                <a16:creationId xmlns:a16="http://schemas.microsoft.com/office/drawing/2014/main" id="{519E097B-DFD5-7040-9397-4FA177C81745}"/>
              </a:ext>
            </a:extLst>
          </p:cNvPr>
          <p:cNvPicPr>
            <a:picLocks noChangeAspect="1"/>
          </p:cNvPicPr>
          <p:nvPr/>
        </p:nvPicPr>
        <p:blipFill rotWithShape="1">
          <a:blip r:embed="rId4"/>
          <a:srcRect l="1101" r="1472"/>
          <a:stretch/>
        </p:blipFill>
        <p:spPr>
          <a:xfrm>
            <a:off x="8311896" y="686727"/>
            <a:ext cx="3675888" cy="2310941"/>
          </a:xfrm>
          <a:prstGeom prst="rect">
            <a:avLst/>
          </a:prstGeom>
        </p:spPr>
      </p:pic>
      <p:sp>
        <p:nvSpPr>
          <p:cNvPr id="36" name="Rectangle 35">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F92B334-8B3A-6A4A-8842-D5AEE8708081}"/>
              </a:ext>
            </a:extLst>
          </p:cNvPr>
          <p:cNvPicPr>
            <a:picLocks noChangeAspect="1"/>
          </p:cNvPicPr>
          <p:nvPr/>
        </p:nvPicPr>
        <p:blipFill rotWithShape="1">
          <a:blip r:embed="rId5"/>
          <a:srcRect l="5903" r="4308"/>
          <a:stretch/>
        </p:blipFill>
        <p:spPr>
          <a:xfrm>
            <a:off x="4526151" y="3688858"/>
            <a:ext cx="3675888" cy="2394940"/>
          </a:xfrm>
          <a:prstGeom prst="rect">
            <a:avLst/>
          </a:prstGeom>
        </p:spPr>
      </p:pic>
      <p:pic>
        <p:nvPicPr>
          <p:cNvPr id="2" name="Picture 1">
            <a:extLst>
              <a:ext uri="{FF2B5EF4-FFF2-40B4-BE49-F238E27FC236}">
                <a16:creationId xmlns:a16="http://schemas.microsoft.com/office/drawing/2014/main" id="{173A987F-620D-DD4B-9261-86789582EBF9}"/>
              </a:ext>
            </a:extLst>
          </p:cNvPr>
          <p:cNvPicPr>
            <a:picLocks noChangeAspect="1"/>
          </p:cNvPicPr>
          <p:nvPr/>
        </p:nvPicPr>
        <p:blipFill rotWithShape="1">
          <a:blip r:embed="rId6"/>
          <a:srcRect l="2049" r="1964"/>
          <a:stretch/>
        </p:blipFill>
        <p:spPr>
          <a:xfrm>
            <a:off x="8310333" y="3742246"/>
            <a:ext cx="3675888" cy="2288167"/>
          </a:xfrm>
          <a:prstGeom prst="rect">
            <a:avLst/>
          </a:prstGeom>
        </p:spPr>
      </p:pic>
    </p:spTree>
    <p:extLst>
      <p:ext uri="{BB962C8B-B14F-4D97-AF65-F5344CB8AC3E}">
        <p14:creationId xmlns:p14="http://schemas.microsoft.com/office/powerpoint/2010/main" val="872036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B181370-4B50-4A22-8AFD-E001318B61B4}"/>
              </a:ext>
            </a:extLst>
          </p:cNvPr>
          <p:cNvSpPr>
            <a:spLocks noGrp="1"/>
          </p:cNvSpPr>
          <p:nvPr/>
        </p:nvSpPr>
        <p:spPr>
          <a:xfrm>
            <a:off x="470182" y="619393"/>
            <a:ext cx="3444240" cy="15748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sz="4000" b="1">
                <a:ea typeface="+mj-lt"/>
                <a:cs typeface="+mj-lt"/>
              </a:rPr>
              <a:t>Results</a:t>
            </a:r>
          </a:p>
          <a:p>
            <a:pPr>
              <a:spcAft>
                <a:spcPts val="600"/>
              </a:spcAft>
            </a:pPr>
            <a:endParaRPr lang="en-US" sz="4000" b="1">
              <a:cs typeface="Calibri Light"/>
            </a:endParaRPr>
          </a:p>
        </p:txBody>
      </p:sp>
      <p:grpSp>
        <p:nvGrpSpPr>
          <p:cNvPr id="27" name="Group 26">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28"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25806725-3044-7C4E-8CEA-A7914D85220B}"/>
              </a:ext>
            </a:extLst>
          </p:cNvPr>
          <p:cNvGraphicFramePr>
            <a:graphicFrameLocks noGrp="1"/>
          </p:cNvGraphicFramePr>
          <p:nvPr>
            <p:extLst>
              <p:ext uri="{D42A27DB-BD31-4B8C-83A1-F6EECF244321}">
                <p14:modId xmlns:p14="http://schemas.microsoft.com/office/powerpoint/2010/main" val="2036999304"/>
              </p:ext>
            </p:extLst>
          </p:nvPr>
        </p:nvGraphicFramePr>
        <p:xfrm>
          <a:off x="225423" y="2432503"/>
          <a:ext cx="11738105" cy="3683903"/>
        </p:xfrm>
        <a:graphic>
          <a:graphicData uri="http://schemas.openxmlformats.org/drawingml/2006/table">
            <a:tbl>
              <a:tblPr firstRow="1" bandRow="1">
                <a:tableStyleId>{5C22544A-7EE6-4342-B048-85BDC9FD1C3A}</a:tableStyleId>
              </a:tblPr>
              <a:tblGrid>
                <a:gridCol w="2347621">
                  <a:extLst>
                    <a:ext uri="{9D8B030D-6E8A-4147-A177-3AD203B41FA5}">
                      <a16:colId xmlns:a16="http://schemas.microsoft.com/office/drawing/2014/main" val="3080184635"/>
                    </a:ext>
                  </a:extLst>
                </a:gridCol>
                <a:gridCol w="2347621">
                  <a:extLst>
                    <a:ext uri="{9D8B030D-6E8A-4147-A177-3AD203B41FA5}">
                      <a16:colId xmlns:a16="http://schemas.microsoft.com/office/drawing/2014/main" val="3827000711"/>
                    </a:ext>
                  </a:extLst>
                </a:gridCol>
                <a:gridCol w="2347621">
                  <a:extLst>
                    <a:ext uri="{9D8B030D-6E8A-4147-A177-3AD203B41FA5}">
                      <a16:colId xmlns:a16="http://schemas.microsoft.com/office/drawing/2014/main" val="4228638177"/>
                    </a:ext>
                  </a:extLst>
                </a:gridCol>
                <a:gridCol w="2347621">
                  <a:extLst>
                    <a:ext uri="{9D8B030D-6E8A-4147-A177-3AD203B41FA5}">
                      <a16:colId xmlns:a16="http://schemas.microsoft.com/office/drawing/2014/main" val="3334187996"/>
                    </a:ext>
                  </a:extLst>
                </a:gridCol>
                <a:gridCol w="2347621">
                  <a:extLst>
                    <a:ext uri="{9D8B030D-6E8A-4147-A177-3AD203B41FA5}">
                      <a16:colId xmlns:a16="http://schemas.microsoft.com/office/drawing/2014/main" val="2394933312"/>
                    </a:ext>
                  </a:extLst>
                </a:gridCol>
              </a:tblGrid>
              <a:tr h="644824">
                <a:tc>
                  <a:txBody>
                    <a:bodyPr/>
                    <a:lstStyle/>
                    <a:p>
                      <a:pPr algn="ctr"/>
                      <a:r>
                        <a:rPr lang="en-US"/>
                        <a:t>Text Description</a:t>
                      </a:r>
                    </a:p>
                  </a:txBody>
                  <a:tcPr/>
                </a:tc>
                <a:tc>
                  <a:txBody>
                    <a:bodyPr/>
                    <a:lstStyle/>
                    <a:p>
                      <a:pPr algn="ctr"/>
                      <a:r>
                        <a:rPr lang="en-US"/>
                        <a:t>Sample 1</a:t>
                      </a:r>
                    </a:p>
                  </a:txBody>
                  <a:tcPr/>
                </a:tc>
                <a:tc>
                  <a:txBody>
                    <a:bodyPr/>
                    <a:lstStyle/>
                    <a:p>
                      <a:pPr algn="ctr"/>
                      <a:r>
                        <a:rPr lang="en-US"/>
                        <a:t>Sample 2</a:t>
                      </a:r>
                    </a:p>
                  </a:txBody>
                  <a:tcPr/>
                </a:tc>
                <a:tc>
                  <a:txBody>
                    <a:bodyPr/>
                    <a:lstStyle/>
                    <a:p>
                      <a:pPr algn="ctr"/>
                      <a:r>
                        <a:rPr lang="en-US"/>
                        <a:t>Sample 3</a:t>
                      </a:r>
                    </a:p>
                  </a:txBody>
                  <a:tcPr/>
                </a:tc>
                <a:tc>
                  <a:txBody>
                    <a:bodyPr/>
                    <a:lstStyle/>
                    <a:p>
                      <a:pPr algn="ctr"/>
                      <a:r>
                        <a:rPr lang="en-US"/>
                        <a:t>Sample 4</a:t>
                      </a:r>
                    </a:p>
                  </a:txBody>
                  <a:tcPr/>
                </a:tc>
                <a:extLst>
                  <a:ext uri="{0D108BD9-81ED-4DB2-BD59-A6C34878D82A}">
                    <a16:rowId xmlns:a16="http://schemas.microsoft.com/office/drawing/2014/main" val="814475659"/>
                  </a:ext>
                </a:extLst>
              </a:tr>
              <a:tr h="1612060">
                <a:tc>
                  <a:txBody>
                    <a:bodyPr/>
                    <a:lstStyle/>
                    <a:p>
                      <a:r>
                        <a:rPr lang="en-US"/>
                        <a:t>A white bird with a black crown and yellow beak</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00656651"/>
                  </a:ext>
                </a:extLst>
              </a:tr>
              <a:tr h="1427019">
                <a:tc>
                  <a:txBody>
                    <a:bodyPr/>
                    <a:lstStyle/>
                    <a:p>
                      <a:r>
                        <a:rPr lang="en-US"/>
                        <a:t>Bird is white, black and brown in color with a brown beak</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11444468"/>
                  </a:ext>
                </a:extLst>
              </a:tr>
            </a:tbl>
          </a:graphicData>
        </a:graphic>
      </p:graphicFrame>
      <p:pic>
        <p:nvPicPr>
          <p:cNvPr id="6" name="Picture 5">
            <a:extLst>
              <a:ext uri="{FF2B5EF4-FFF2-40B4-BE49-F238E27FC236}">
                <a16:creationId xmlns:a16="http://schemas.microsoft.com/office/drawing/2014/main" id="{54801E7F-DBDA-FB40-993E-D9B6E713523E}"/>
              </a:ext>
            </a:extLst>
          </p:cNvPr>
          <p:cNvPicPr>
            <a:picLocks noChangeAspect="1"/>
          </p:cNvPicPr>
          <p:nvPr/>
        </p:nvPicPr>
        <p:blipFill>
          <a:blip r:embed="rId3"/>
          <a:stretch>
            <a:fillRect/>
          </a:stretch>
        </p:blipFill>
        <p:spPr>
          <a:xfrm>
            <a:off x="3040467" y="3226816"/>
            <a:ext cx="1306459" cy="1296252"/>
          </a:xfrm>
          <a:prstGeom prst="rect">
            <a:avLst/>
          </a:prstGeom>
        </p:spPr>
      </p:pic>
      <p:pic>
        <p:nvPicPr>
          <p:cNvPr id="7" name="Picture 6">
            <a:extLst>
              <a:ext uri="{FF2B5EF4-FFF2-40B4-BE49-F238E27FC236}">
                <a16:creationId xmlns:a16="http://schemas.microsoft.com/office/drawing/2014/main" id="{7000931E-E0D9-5B43-9B45-3554237B6F1C}"/>
              </a:ext>
            </a:extLst>
          </p:cNvPr>
          <p:cNvPicPr>
            <a:picLocks noChangeAspect="1"/>
          </p:cNvPicPr>
          <p:nvPr/>
        </p:nvPicPr>
        <p:blipFill>
          <a:blip r:embed="rId4"/>
          <a:stretch>
            <a:fillRect/>
          </a:stretch>
        </p:blipFill>
        <p:spPr>
          <a:xfrm>
            <a:off x="5428257" y="3256924"/>
            <a:ext cx="1266144" cy="1266144"/>
          </a:xfrm>
          <a:prstGeom prst="rect">
            <a:avLst/>
          </a:prstGeom>
        </p:spPr>
      </p:pic>
      <p:pic>
        <p:nvPicPr>
          <p:cNvPr id="8" name="Picture 7">
            <a:extLst>
              <a:ext uri="{FF2B5EF4-FFF2-40B4-BE49-F238E27FC236}">
                <a16:creationId xmlns:a16="http://schemas.microsoft.com/office/drawing/2014/main" id="{EAEF2C0A-C208-F04F-9304-7F81617C1A7C}"/>
              </a:ext>
            </a:extLst>
          </p:cNvPr>
          <p:cNvPicPr>
            <a:picLocks noChangeAspect="1"/>
          </p:cNvPicPr>
          <p:nvPr/>
        </p:nvPicPr>
        <p:blipFill>
          <a:blip r:embed="rId5"/>
          <a:stretch>
            <a:fillRect/>
          </a:stretch>
        </p:blipFill>
        <p:spPr>
          <a:xfrm>
            <a:off x="7874941" y="3256924"/>
            <a:ext cx="1266144" cy="1266144"/>
          </a:xfrm>
          <a:prstGeom prst="rect">
            <a:avLst/>
          </a:prstGeom>
        </p:spPr>
      </p:pic>
      <p:pic>
        <p:nvPicPr>
          <p:cNvPr id="9" name="Picture 8">
            <a:extLst>
              <a:ext uri="{FF2B5EF4-FFF2-40B4-BE49-F238E27FC236}">
                <a16:creationId xmlns:a16="http://schemas.microsoft.com/office/drawing/2014/main" id="{823A5038-2058-3247-AE5E-3843ACE2EC41}"/>
              </a:ext>
            </a:extLst>
          </p:cNvPr>
          <p:cNvPicPr>
            <a:picLocks noChangeAspect="1"/>
          </p:cNvPicPr>
          <p:nvPr/>
        </p:nvPicPr>
        <p:blipFill>
          <a:blip r:embed="rId6"/>
          <a:stretch>
            <a:fillRect/>
          </a:stretch>
        </p:blipFill>
        <p:spPr>
          <a:xfrm>
            <a:off x="10276421" y="3256923"/>
            <a:ext cx="1276037" cy="1266145"/>
          </a:xfrm>
          <a:prstGeom prst="rect">
            <a:avLst/>
          </a:prstGeom>
        </p:spPr>
      </p:pic>
      <p:pic>
        <p:nvPicPr>
          <p:cNvPr id="10" name="Picture 9">
            <a:extLst>
              <a:ext uri="{FF2B5EF4-FFF2-40B4-BE49-F238E27FC236}">
                <a16:creationId xmlns:a16="http://schemas.microsoft.com/office/drawing/2014/main" id="{CC0AA84A-56FF-9141-9A2D-CFDBD0E67C1F}"/>
              </a:ext>
            </a:extLst>
          </p:cNvPr>
          <p:cNvPicPr>
            <a:picLocks noChangeAspect="1"/>
          </p:cNvPicPr>
          <p:nvPr/>
        </p:nvPicPr>
        <p:blipFill>
          <a:blip r:embed="rId7"/>
          <a:stretch>
            <a:fillRect/>
          </a:stretch>
        </p:blipFill>
        <p:spPr>
          <a:xfrm>
            <a:off x="3105004" y="4803638"/>
            <a:ext cx="1177383" cy="1177383"/>
          </a:xfrm>
          <a:prstGeom prst="rect">
            <a:avLst/>
          </a:prstGeom>
        </p:spPr>
      </p:pic>
      <p:pic>
        <p:nvPicPr>
          <p:cNvPr id="11" name="Picture 10">
            <a:extLst>
              <a:ext uri="{FF2B5EF4-FFF2-40B4-BE49-F238E27FC236}">
                <a16:creationId xmlns:a16="http://schemas.microsoft.com/office/drawing/2014/main" id="{548EADC8-ED3A-0D4C-82DE-9B48D135D7FA}"/>
              </a:ext>
            </a:extLst>
          </p:cNvPr>
          <p:cNvPicPr>
            <a:picLocks noChangeAspect="1"/>
          </p:cNvPicPr>
          <p:nvPr/>
        </p:nvPicPr>
        <p:blipFill>
          <a:blip r:embed="rId8"/>
          <a:stretch>
            <a:fillRect/>
          </a:stretch>
        </p:blipFill>
        <p:spPr>
          <a:xfrm>
            <a:off x="5507308" y="4801945"/>
            <a:ext cx="1177383" cy="1177383"/>
          </a:xfrm>
          <a:prstGeom prst="rect">
            <a:avLst/>
          </a:prstGeom>
        </p:spPr>
      </p:pic>
      <p:pic>
        <p:nvPicPr>
          <p:cNvPr id="12" name="Picture 11">
            <a:extLst>
              <a:ext uri="{FF2B5EF4-FFF2-40B4-BE49-F238E27FC236}">
                <a16:creationId xmlns:a16="http://schemas.microsoft.com/office/drawing/2014/main" id="{98350948-B526-C04E-B44A-1520F96FDBF4}"/>
              </a:ext>
            </a:extLst>
          </p:cNvPr>
          <p:cNvPicPr>
            <a:picLocks noChangeAspect="1"/>
          </p:cNvPicPr>
          <p:nvPr/>
        </p:nvPicPr>
        <p:blipFill>
          <a:blip r:embed="rId9"/>
          <a:stretch>
            <a:fillRect/>
          </a:stretch>
        </p:blipFill>
        <p:spPr>
          <a:xfrm>
            <a:off x="7874941" y="4798359"/>
            <a:ext cx="1186654" cy="1177383"/>
          </a:xfrm>
          <a:prstGeom prst="rect">
            <a:avLst/>
          </a:prstGeom>
        </p:spPr>
      </p:pic>
      <p:pic>
        <p:nvPicPr>
          <p:cNvPr id="13" name="Picture 12">
            <a:extLst>
              <a:ext uri="{FF2B5EF4-FFF2-40B4-BE49-F238E27FC236}">
                <a16:creationId xmlns:a16="http://schemas.microsoft.com/office/drawing/2014/main" id="{55DFA9AD-F0D4-4D45-A748-737BE7869273}"/>
              </a:ext>
            </a:extLst>
          </p:cNvPr>
          <p:cNvPicPr>
            <a:picLocks noChangeAspect="1"/>
          </p:cNvPicPr>
          <p:nvPr/>
        </p:nvPicPr>
        <p:blipFill>
          <a:blip r:embed="rId10"/>
          <a:stretch>
            <a:fillRect/>
          </a:stretch>
        </p:blipFill>
        <p:spPr>
          <a:xfrm>
            <a:off x="10285692" y="4798359"/>
            <a:ext cx="1186654" cy="1186654"/>
          </a:xfrm>
          <a:prstGeom prst="rect">
            <a:avLst/>
          </a:prstGeom>
        </p:spPr>
      </p:pic>
    </p:spTree>
    <p:extLst>
      <p:ext uri="{BB962C8B-B14F-4D97-AF65-F5344CB8AC3E}">
        <p14:creationId xmlns:p14="http://schemas.microsoft.com/office/powerpoint/2010/main" val="3432443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B181370-4B50-4A22-8AFD-E001318B61B4}"/>
              </a:ext>
            </a:extLst>
          </p:cNvPr>
          <p:cNvSpPr>
            <a:spLocks noGrp="1"/>
          </p:cNvSpPr>
          <p:nvPr/>
        </p:nvSpPr>
        <p:spPr>
          <a:xfrm>
            <a:off x="762000" y="559678"/>
            <a:ext cx="3567915" cy="49524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sz="4400" kern="1200">
                <a:solidFill>
                  <a:schemeClr val="bg1"/>
                </a:solidFill>
                <a:latin typeface="+mj-lt"/>
                <a:ea typeface="+mj-ea"/>
                <a:cs typeface="+mj-cs"/>
              </a:rPr>
              <a:t>Conclusion</a:t>
            </a:r>
          </a:p>
          <a:p>
            <a:pPr>
              <a:spcAft>
                <a:spcPts val="600"/>
              </a:spcAft>
            </a:pPr>
            <a:endParaRPr lang="en-US" sz="4400" kern="1200">
              <a:solidFill>
                <a:schemeClr val="bg1"/>
              </a:solidFill>
              <a:latin typeface="+mj-lt"/>
              <a:ea typeface="+mj-ea"/>
              <a:cs typeface="+mj-cs"/>
            </a:endParaRPr>
          </a:p>
        </p:txBody>
      </p:sp>
      <p:cxnSp>
        <p:nvCxnSpPr>
          <p:cNvPr id="63" name="Straight Connector 62">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1" name="TextBox 1">
            <a:extLst>
              <a:ext uri="{FF2B5EF4-FFF2-40B4-BE49-F238E27FC236}">
                <a16:creationId xmlns:a16="http://schemas.microsoft.com/office/drawing/2014/main" id="{E758AEF0-F017-4F4A-A3DC-1B2FC2D9895E}"/>
              </a:ext>
            </a:extLst>
          </p:cNvPr>
          <p:cNvGraphicFramePr/>
          <p:nvPr>
            <p:extLst>
              <p:ext uri="{D42A27DB-BD31-4B8C-83A1-F6EECF244321}">
                <p14:modId xmlns:p14="http://schemas.microsoft.com/office/powerpoint/2010/main" val="3955828358"/>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255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B181370-4B50-4A22-8AFD-E001318B61B4}"/>
              </a:ext>
            </a:extLst>
          </p:cNvPr>
          <p:cNvSpPr>
            <a:spLocks noGrp="1"/>
          </p:cNvSpPr>
          <p:nvPr/>
        </p:nvSpPr>
        <p:spPr>
          <a:xfrm>
            <a:off x="594360" y="-1143"/>
            <a:ext cx="3444240" cy="15748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pPr>
              <a:spcAft>
                <a:spcPts val="600"/>
              </a:spcAft>
            </a:pPr>
            <a:r>
              <a:rPr lang="en-US" sz="4000" b="1" kern="1200">
                <a:solidFill>
                  <a:schemeClr val="tx1"/>
                </a:solidFill>
                <a:latin typeface="+mj-lt"/>
                <a:ea typeface="+mj-ea"/>
                <a:cs typeface="+mj-cs"/>
              </a:rPr>
              <a:t>Motivation</a:t>
            </a:r>
          </a:p>
        </p:txBody>
      </p:sp>
      <p:grpSp>
        <p:nvGrpSpPr>
          <p:cNvPr id="27" name="Group 26">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28"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18">
            <a:extLst>
              <a:ext uri="{FF2B5EF4-FFF2-40B4-BE49-F238E27FC236}">
                <a16:creationId xmlns:a16="http://schemas.microsoft.com/office/drawing/2014/main" id="{6E29D13F-91E8-47A3-986E-AB2F50C708FB}"/>
              </a:ext>
            </a:extLst>
          </p:cNvPr>
          <p:cNvSpPr>
            <a:spLocks noGrp="1"/>
          </p:cNvSpPr>
          <p:nvPr/>
        </p:nvSpPr>
        <p:spPr>
          <a:xfrm>
            <a:off x="594360" y="3381403"/>
            <a:ext cx="3444240" cy="2032066"/>
          </a:xfrm>
          <a:prstGeom prst="rect">
            <a:avLst/>
          </a:prstGeom>
        </p:spPr>
        <p:txBody>
          <a:bodyPr vert="horz" lIns="91440" tIns="45720" rIns="91440" bIns="45720" rtlCol="0" anchor="ctr">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90000"/>
              </a:lnSpc>
              <a:buNone/>
            </a:pPr>
            <a:r>
              <a:rPr lang="en-US" sz="1600">
                <a:solidFill>
                  <a:schemeClr val="tx1"/>
                </a:solidFill>
              </a:rPr>
              <a:t>What if a computer can generate realistic images in few seconds by just giving simple textual descriptions ?</a:t>
            </a:r>
            <a:endParaRPr lang="en-US" sz="1600">
              <a:solidFill>
                <a:schemeClr val="tx1"/>
              </a:solidFill>
              <a:cs typeface="Calibri"/>
            </a:endParaRPr>
          </a:p>
          <a:p>
            <a:pPr indent="-228600">
              <a:lnSpc>
                <a:spcPct val="90000"/>
              </a:lnSpc>
              <a:buFont typeface="Arial" panose="020B0604020202020204" pitchFamily="34" charset="0"/>
              <a:buChar char="•"/>
            </a:pPr>
            <a:endParaRPr lang="en-US" sz="1600">
              <a:solidFill>
                <a:schemeClr val="tx1"/>
              </a:solidFill>
              <a:cs typeface="Calibri"/>
            </a:endParaRPr>
          </a:p>
        </p:txBody>
      </p:sp>
      <p:pic>
        <p:nvPicPr>
          <p:cNvPr id="2" name="Picture 2" descr="A picture containing text&#10;&#10;Description automatically generated">
            <a:extLst>
              <a:ext uri="{FF2B5EF4-FFF2-40B4-BE49-F238E27FC236}">
                <a16:creationId xmlns:a16="http://schemas.microsoft.com/office/drawing/2014/main" id="{4D4D26C8-277D-4C98-BBA3-99DF5E4582AC}"/>
              </a:ext>
            </a:extLst>
          </p:cNvPr>
          <p:cNvPicPr>
            <a:picLocks noChangeAspect="1"/>
          </p:cNvPicPr>
          <p:nvPr/>
        </p:nvPicPr>
        <p:blipFill rotWithShape="1">
          <a:blip r:embed="rId3"/>
          <a:srcRect l="7096" r="3161" b="1"/>
          <a:stretch/>
        </p:blipFill>
        <p:spPr>
          <a:xfrm>
            <a:off x="4466900" y="531074"/>
            <a:ext cx="3645535" cy="5561243"/>
          </a:xfrm>
          <a:prstGeom prst="rect">
            <a:avLst/>
          </a:prstGeom>
        </p:spPr>
      </p:pic>
      <p:pic>
        <p:nvPicPr>
          <p:cNvPr id="3" name="Picture 3" descr="A picture containing indoor&#10;&#10;Description automatically generated">
            <a:extLst>
              <a:ext uri="{FF2B5EF4-FFF2-40B4-BE49-F238E27FC236}">
                <a16:creationId xmlns:a16="http://schemas.microsoft.com/office/drawing/2014/main" id="{0AF63949-A453-450B-8052-8DCE05EBC7A4}"/>
              </a:ext>
            </a:extLst>
          </p:cNvPr>
          <p:cNvPicPr>
            <a:picLocks noChangeAspect="1"/>
          </p:cNvPicPr>
          <p:nvPr/>
        </p:nvPicPr>
        <p:blipFill rotWithShape="1">
          <a:blip r:embed="rId4"/>
          <a:srcRect r="91" b="1"/>
          <a:stretch/>
        </p:blipFill>
        <p:spPr>
          <a:xfrm>
            <a:off x="8321044" y="531074"/>
            <a:ext cx="3566160" cy="5577118"/>
          </a:xfrm>
          <a:prstGeom prst="rect">
            <a:avLst/>
          </a:prstGeom>
        </p:spPr>
      </p:pic>
      <p:sp>
        <p:nvSpPr>
          <p:cNvPr id="49" name="Rectangle 48">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82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B181370-4B50-4A22-8AFD-E001318B61B4}"/>
              </a:ext>
            </a:extLst>
          </p:cNvPr>
          <p:cNvSpPr>
            <a:spLocks noGrp="1"/>
          </p:cNvSpPr>
          <p:nvPr/>
        </p:nvSpPr>
        <p:spPr>
          <a:xfrm>
            <a:off x="470182" y="190768"/>
            <a:ext cx="3884506" cy="15748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pPr>
              <a:spcAft>
                <a:spcPts val="600"/>
              </a:spcAft>
            </a:pPr>
            <a:r>
              <a:rPr lang="en-US" sz="4000" b="1">
                <a:ea typeface="+mj-lt"/>
                <a:cs typeface="+mj-lt"/>
              </a:rPr>
              <a:t>Objective / Goals</a:t>
            </a:r>
            <a:endParaRPr lang="en-US" sz="4000" b="1">
              <a:cs typeface="Calibri Light"/>
            </a:endParaRPr>
          </a:p>
        </p:txBody>
      </p:sp>
      <p:grpSp>
        <p:nvGrpSpPr>
          <p:cNvPr id="27" name="Group 26">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28"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3AEAF4B6-463A-4E44-98D5-A24E1A61213E}"/>
              </a:ext>
            </a:extLst>
          </p:cNvPr>
          <p:cNvGraphicFramePr/>
          <p:nvPr>
            <p:extLst>
              <p:ext uri="{D42A27DB-BD31-4B8C-83A1-F6EECF244321}">
                <p14:modId xmlns:p14="http://schemas.microsoft.com/office/powerpoint/2010/main" val="2631545497"/>
              </p:ext>
            </p:extLst>
          </p:nvPr>
        </p:nvGraphicFramePr>
        <p:xfrm>
          <a:off x="1029307" y="3365500"/>
          <a:ext cx="10514378" cy="2934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E548B5EB-50F0-4026-9369-A9FF005C1F3B}"/>
              </a:ext>
            </a:extLst>
          </p:cNvPr>
          <p:cNvGraphicFramePr/>
          <p:nvPr>
            <p:extLst>
              <p:ext uri="{D42A27DB-BD31-4B8C-83A1-F6EECF244321}">
                <p14:modId xmlns:p14="http://schemas.microsoft.com/office/powerpoint/2010/main" val="1653325753"/>
              </p:ext>
            </p:extLst>
          </p:nvPr>
        </p:nvGraphicFramePr>
        <p:xfrm>
          <a:off x="1186258" y="2191480"/>
          <a:ext cx="9582411" cy="11279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3591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B181370-4B50-4A22-8AFD-E001318B61B4}"/>
              </a:ext>
            </a:extLst>
          </p:cNvPr>
          <p:cNvSpPr>
            <a:spLocks noGrp="1"/>
          </p:cNvSpPr>
          <p:nvPr/>
        </p:nvSpPr>
        <p:spPr>
          <a:xfrm>
            <a:off x="6412121" y="321734"/>
            <a:ext cx="5136412"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pPr>
              <a:spcAft>
                <a:spcPts val="600"/>
              </a:spcAft>
            </a:pPr>
            <a:r>
              <a:rPr lang="en-US" sz="4000" b="1" kern="1200">
                <a:solidFill>
                  <a:schemeClr val="tx1"/>
                </a:solidFill>
                <a:latin typeface="+mj-lt"/>
                <a:ea typeface="+mj-ea"/>
                <a:cs typeface="+mj-cs"/>
              </a:rPr>
              <a:t>Dataset</a:t>
            </a:r>
            <a:endParaRPr lang="en-US" sz="4000" b="1" kern="1200">
              <a:solidFill>
                <a:schemeClr val="tx1"/>
              </a:solidFill>
              <a:latin typeface="+mj-lt"/>
              <a:cs typeface="Calibri Light"/>
            </a:endParaRPr>
          </a:p>
        </p:txBody>
      </p:sp>
      <p:pic>
        <p:nvPicPr>
          <p:cNvPr id="21" name="Picture 21">
            <a:extLst>
              <a:ext uri="{FF2B5EF4-FFF2-40B4-BE49-F238E27FC236}">
                <a16:creationId xmlns:a16="http://schemas.microsoft.com/office/drawing/2014/main" id="{7D112D98-2EEC-4912-AC80-CF902AFE4FB3}"/>
              </a:ext>
            </a:extLst>
          </p:cNvPr>
          <p:cNvPicPr>
            <a:picLocks noChangeAspect="1"/>
          </p:cNvPicPr>
          <p:nvPr/>
        </p:nvPicPr>
        <p:blipFill rotWithShape="1">
          <a:blip r:embed="rId3"/>
          <a:srcRect r="2" b="3861"/>
          <a:stretch/>
        </p:blipFill>
        <p:spPr>
          <a:xfrm>
            <a:off x="643467" y="892084"/>
            <a:ext cx="5290720" cy="5073830"/>
          </a:xfrm>
          <a:prstGeom prst="rect">
            <a:avLst/>
          </a:prstGeom>
        </p:spPr>
      </p:pic>
      <p:grpSp>
        <p:nvGrpSpPr>
          <p:cNvPr id="89" name="Group 88">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90" name="Isosceles Triangle 89">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E1ECCDF-8E1D-4141-A9EE-62221AB542E9}"/>
              </a:ext>
            </a:extLst>
          </p:cNvPr>
          <p:cNvSpPr txBox="1"/>
          <p:nvPr/>
        </p:nvSpPr>
        <p:spPr>
          <a:xfrm>
            <a:off x="6412120" y="1567466"/>
            <a:ext cx="5136412" cy="43939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b="1"/>
              <a:t>Caltech-UCSD Birds 200</a:t>
            </a:r>
            <a:r>
              <a:rPr lang="en-US" sz="2000"/>
              <a:t> (CUB) contains 200 bird species with 11,788 images. </a:t>
            </a:r>
            <a:endParaRPr lang="en-US"/>
          </a:p>
          <a:p>
            <a:pPr indent="-228600">
              <a:lnSpc>
                <a:spcPct val="90000"/>
              </a:lnSpc>
              <a:spcAft>
                <a:spcPts val="600"/>
              </a:spcAft>
              <a:buFont typeface="Arial" panose="020B0604020202020204" pitchFamily="34" charset="0"/>
              <a:buChar char="•"/>
            </a:pPr>
            <a:endParaRPr lang="en-US" sz="2000"/>
          </a:p>
          <a:p>
            <a:pPr>
              <a:lnSpc>
                <a:spcPct val="90000"/>
              </a:lnSpc>
              <a:spcAft>
                <a:spcPts val="600"/>
              </a:spcAft>
            </a:pPr>
            <a:r>
              <a:rPr lang="en-US" sz="2000"/>
              <a:t>Captions for each image is provided in 10 different ways with Birds dataset</a:t>
            </a:r>
            <a:endParaRPr lang="en-US" sz="2000">
              <a:cs typeface="Calibri" panose="020F0502020204030204"/>
            </a:endParaRP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grpSp>
        <p:nvGrpSpPr>
          <p:cNvPr id="93" name="Group 92">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94" name="Isosceles Triangle 9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658C24C3-E7D3-409C-82BF-07D74BEA298D}"/>
              </a:ext>
            </a:extLst>
          </p:cNvPr>
          <p:cNvSpPr txBox="1"/>
          <p:nvPr/>
        </p:nvSpPr>
        <p:spPr>
          <a:xfrm>
            <a:off x="1394178" y="6067778"/>
            <a:ext cx="349955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Random Images from CUB dataset</a:t>
            </a:r>
          </a:p>
        </p:txBody>
      </p:sp>
      <p:pic>
        <p:nvPicPr>
          <p:cNvPr id="5" name="Picture 9" descr="Graphical user interface, text, application&#10;&#10;Description automatically generated">
            <a:extLst>
              <a:ext uri="{FF2B5EF4-FFF2-40B4-BE49-F238E27FC236}">
                <a16:creationId xmlns:a16="http://schemas.microsoft.com/office/drawing/2014/main" id="{35E1D96E-B85D-4E91-B704-929BDA1A1552}"/>
              </a:ext>
            </a:extLst>
          </p:cNvPr>
          <p:cNvPicPr>
            <a:picLocks noChangeAspect="1"/>
          </p:cNvPicPr>
          <p:nvPr/>
        </p:nvPicPr>
        <p:blipFill>
          <a:blip r:embed="rId4"/>
          <a:stretch>
            <a:fillRect/>
          </a:stretch>
        </p:blipFill>
        <p:spPr>
          <a:xfrm>
            <a:off x="6537999" y="3417860"/>
            <a:ext cx="4227514" cy="2802331"/>
          </a:xfrm>
          <a:prstGeom prst="rect">
            <a:avLst/>
          </a:prstGeom>
        </p:spPr>
      </p:pic>
    </p:spTree>
    <p:extLst>
      <p:ext uri="{BB962C8B-B14F-4D97-AF65-F5344CB8AC3E}">
        <p14:creationId xmlns:p14="http://schemas.microsoft.com/office/powerpoint/2010/main" val="1827600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168DCEF-6086-4B33-B48D-BC3391C26386}"/>
              </a:ext>
            </a:extLst>
          </p:cNvPr>
          <p:cNvSpPr>
            <a:spLocks noGrp="1"/>
          </p:cNvSpPr>
          <p:nvPr/>
        </p:nvSpPr>
        <p:spPr>
          <a:xfrm>
            <a:off x="838200" y="365125"/>
            <a:ext cx="10515600" cy="1860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pPr>
              <a:spcAft>
                <a:spcPts val="600"/>
              </a:spcAft>
            </a:pPr>
            <a:r>
              <a:rPr lang="en-US" sz="4000" b="1" kern="1200">
                <a:solidFill>
                  <a:schemeClr val="tx1"/>
                </a:solidFill>
                <a:latin typeface="+mj-lt"/>
                <a:ea typeface="+mj-ea"/>
                <a:cs typeface="+mj-cs"/>
              </a:rPr>
              <a:t>Dataset</a:t>
            </a:r>
          </a:p>
        </p:txBody>
      </p:sp>
      <p:pic>
        <p:nvPicPr>
          <p:cNvPr id="3" name="Picture 11">
            <a:extLst>
              <a:ext uri="{FF2B5EF4-FFF2-40B4-BE49-F238E27FC236}">
                <a16:creationId xmlns:a16="http://schemas.microsoft.com/office/drawing/2014/main" id="{38E21AF5-3B40-4DFA-8C59-860F79A1F656}"/>
              </a:ext>
            </a:extLst>
          </p:cNvPr>
          <p:cNvPicPr>
            <a:picLocks noChangeAspect="1"/>
          </p:cNvPicPr>
          <p:nvPr/>
        </p:nvPicPr>
        <p:blipFill>
          <a:blip r:embed="rId3"/>
          <a:stretch>
            <a:fillRect/>
          </a:stretch>
        </p:blipFill>
        <p:spPr>
          <a:xfrm>
            <a:off x="181234" y="2447764"/>
            <a:ext cx="5828261" cy="3773798"/>
          </a:xfrm>
          <a:prstGeom prst="rect">
            <a:avLst/>
          </a:prstGeom>
        </p:spPr>
      </p:pic>
      <p:pic>
        <p:nvPicPr>
          <p:cNvPr id="2" name="Picture 2" descr="A picture containing chart&#10;&#10;Description automatically generated">
            <a:extLst>
              <a:ext uri="{FF2B5EF4-FFF2-40B4-BE49-F238E27FC236}">
                <a16:creationId xmlns:a16="http://schemas.microsoft.com/office/drawing/2014/main" id="{A727CEA3-FC1E-4508-B475-1E5D08FCF45E}"/>
              </a:ext>
            </a:extLst>
          </p:cNvPr>
          <p:cNvPicPr>
            <a:picLocks noChangeAspect="1"/>
          </p:cNvPicPr>
          <p:nvPr/>
        </p:nvPicPr>
        <p:blipFill rotWithShape="1">
          <a:blip r:embed="rId4"/>
          <a:srcRect l="649" t="25713" r="55008" b="23446"/>
          <a:stretch/>
        </p:blipFill>
        <p:spPr>
          <a:xfrm>
            <a:off x="7079531" y="2447764"/>
            <a:ext cx="3978110" cy="1915636"/>
          </a:xfrm>
          <a:prstGeom prst="rect">
            <a:avLst/>
          </a:prstGeom>
        </p:spPr>
      </p:pic>
      <p:pic>
        <p:nvPicPr>
          <p:cNvPr id="26" name="Picture 2" descr="A picture containing chart&#10;&#10;Description automatically generated">
            <a:extLst>
              <a:ext uri="{FF2B5EF4-FFF2-40B4-BE49-F238E27FC236}">
                <a16:creationId xmlns:a16="http://schemas.microsoft.com/office/drawing/2014/main" id="{A50987C3-343E-9742-93E4-EC5909F76D35}"/>
              </a:ext>
            </a:extLst>
          </p:cNvPr>
          <p:cNvPicPr>
            <a:picLocks noChangeAspect="1"/>
          </p:cNvPicPr>
          <p:nvPr/>
        </p:nvPicPr>
        <p:blipFill rotWithShape="1">
          <a:blip r:embed="rId4"/>
          <a:srcRect l="44803" t="12704" r="3164" b="23011"/>
          <a:stretch/>
        </p:blipFill>
        <p:spPr>
          <a:xfrm>
            <a:off x="7079531" y="4334663"/>
            <a:ext cx="4159212" cy="2158212"/>
          </a:xfrm>
          <a:prstGeom prst="rect">
            <a:avLst/>
          </a:prstGeom>
        </p:spPr>
      </p:pic>
    </p:spTree>
    <p:extLst>
      <p:ext uri="{BB962C8B-B14F-4D97-AF65-F5344CB8AC3E}">
        <p14:creationId xmlns:p14="http://schemas.microsoft.com/office/powerpoint/2010/main" val="238738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B181370-4B50-4A22-8AFD-E001318B61B4}"/>
              </a:ext>
            </a:extLst>
          </p:cNvPr>
          <p:cNvSpPr>
            <a:spLocks noGrp="1"/>
          </p:cNvSpPr>
          <p:nvPr/>
        </p:nvSpPr>
        <p:spPr>
          <a:xfrm>
            <a:off x="470182" y="619393"/>
            <a:ext cx="3444240" cy="15748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sz="4000" b="1">
                <a:ea typeface="+mj-lt"/>
                <a:cs typeface="+mj-lt"/>
              </a:rPr>
              <a:t>Methodology</a:t>
            </a:r>
          </a:p>
          <a:p>
            <a:pPr>
              <a:spcAft>
                <a:spcPts val="600"/>
              </a:spcAft>
            </a:pPr>
            <a:endParaRPr lang="en-US" sz="4000" b="1">
              <a:cs typeface="Calibri Light"/>
            </a:endParaRPr>
          </a:p>
        </p:txBody>
      </p:sp>
      <p:grpSp>
        <p:nvGrpSpPr>
          <p:cNvPr id="27" name="Group 26">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28"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Diagram&#10;&#10;Description automatically generated">
            <a:extLst>
              <a:ext uri="{FF2B5EF4-FFF2-40B4-BE49-F238E27FC236}">
                <a16:creationId xmlns:a16="http://schemas.microsoft.com/office/drawing/2014/main" id="{4ADCC78A-2BD4-49F9-81D0-039FB75CA9D2}"/>
              </a:ext>
            </a:extLst>
          </p:cNvPr>
          <p:cNvPicPr>
            <a:picLocks noGrp="1" noChangeAspect="1"/>
          </p:cNvPicPr>
          <p:nvPr/>
        </p:nvPicPr>
        <p:blipFill rotWithShape="1">
          <a:blip r:embed="rId3"/>
          <a:srcRect l="21138" t="16045" r="32656" b="-746"/>
          <a:stretch/>
        </p:blipFill>
        <p:spPr>
          <a:xfrm>
            <a:off x="2298515" y="3903798"/>
            <a:ext cx="2708256" cy="1804118"/>
          </a:xfrm>
          <a:prstGeom prst="rect">
            <a:avLst/>
          </a:prstGeom>
        </p:spPr>
      </p:pic>
      <p:pic>
        <p:nvPicPr>
          <p:cNvPr id="50" name="Picture 49" descr="A picture containing diagram&#10;&#10;Description automatically generated">
            <a:extLst>
              <a:ext uri="{FF2B5EF4-FFF2-40B4-BE49-F238E27FC236}">
                <a16:creationId xmlns:a16="http://schemas.microsoft.com/office/drawing/2014/main" id="{AAFDE01A-99C7-4C40-899F-04F86CDC5ACE}"/>
              </a:ext>
            </a:extLst>
          </p:cNvPr>
          <p:cNvPicPr>
            <a:picLocks noChangeAspect="1"/>
          </p:cNvPicPr>
          <p:nvPr/>
        </p:nvPicPr>
        <p:blipFill rotWithShape="1">
          <a:blip r:embed="rId4"/>
          <a:srcRect l="55603" r="17396"/>
          <a:stretch/>
        </p:blipFill>
        <p:spPr>
          <a:xfrm>
            <a:off x="5138971" y="3016880"/>
            <a:ext cx="1580833" cy="1023326"/>
          </a:xfrm>
          <a:prstGeom prst="rect">
            <a:avLst/>
          </a:prstGeom>
        </p:spPr>
      </p:pic>
      <p:pic>
        <p:nvPicPr>
          <p:cNvPr id="51" name="Picture 50" descr="A picture containing diagram&#10;&#10;Description automatically generated">
            <a:extLst>
              <a:ext uri="{FF2B5EF4-FFF2-40B4-BE49-F238E27FC236}">
                <a16:creationId xmlns:a16="http://schemas.microsoft.com/office/drawing/2014/main" id="{D4241B0D-148B-4427-97CD-533C3B5BFF65}"/>
              </a:ext>
            </a:extLst>
          </p:cNvPr>
          <p:cNvPicPr>
            <a:picLocks noChangeAspect="1"/>
          </p:cNvPicPr>
          <p:nvPr/>
        </p:nvPicPr>
        <p:blipFill rotWithShape="1">
          <a:blip r:embed="rId4"/>
          <a:srcRect l="50813" r="17615" b="1550"/>
          <a:stretch/>
        </p:blipFill>
        <p:spPr>
          <a:xfrm>
            <a:off x="8296795" y="3012327"/>
            <a:ext cx="1848424" cy="1007462"/>
          </a:xfrm>
          <a:prstGeom prst="rect">
            <a:avLst/>
          </a:prstGeom>
        </p:spPr>
      </p:pic>
      <p:sp>
        <p:nvSpPr>
          <p:cNvPr id="52" name="TextBox 4">
            <a:extLst>
              <a:ext uri="{FF2B5EF4-FFF2-40B4-BE49-F238E27FC236}">
                <a16:creationId xmlns:a16="http://schemas.microsoft.com/office/drawing/2014/main" id="{CC32BFAB-728E-47AF-8113-DD473FF1BE6C}"/>
              </a:ext>
            </a:extLst>
          </p:cNvPr>
          <p:cNvSpPr txBox="1"/>
          <p:nvPr/>
        </p:nvSpPr>
        <p:spPr>
          <a:xfrm>
            <a:off x="5277753" y="2705349"/>
            <a:ext cx="104387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Stage 1</a:t>
            </a:r>
          </a:p>
        </p:txBody>
      </p:sp>
      <p:sp>
        <p:nvSpPr>
          <p:cNvPr id="53" name="TextBox 5">
            <a:extLst>
              <a:ext uri="{FF2B5EF4-FFF2-40B4-BE49-F238E27FC236}">
                <a16:creationId xmlns:a16="http://schemas.microsoft.com/office/drawing/2014/main" id="{D6343D8D-390C-40A2-A6B9-C2A3DC9DEB6D}"/>
              </a:ext>
            </a:extLst>
          </p:cNvPr>
          <p:cNvSpPr txBox="1"/>
          <p:nvPr/>
        </p:nvSpPr>
        <p:spPr>
          <a:xfrm>
            <a:off x="8677963" y="2705347"/>
            <a:ext cx="93597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Stage 2</a:t>
            </a:r>
          </a:p>
        </p:txBody>
      </p:sp>
      <p:sp>
        <p:nvSpPr>
          <p:cNvPr id="56" name="Left Brace 55">
            <a:extLst>
              <a:ext uri="{FF2B5EF4-FFF2-40B4-BE49-F238E27FC236}">
                <a16:creationId xmlns:a16="http://schemas.microsoft.com/office/drawing/2014/main" id="{B941CE87-C706-4535-8DDD-A7BE59707CD6}"/>
              </a:ext>
            </a:extLst>
          </p:cNvPr>
          <p:cNvSpPr/>
          <p:nvPr/>
        </p:nvSpPr>
        <p:spPr>
          <a:xfrm rot="16200000">
            <a:off x="6411056" y="3269356"/>
            <a:ext cx="343107" cy="2352392"/>
          </a:xfrm>
          <a:prstGeom prst="leftBrace">
            <a:avLst/>
          </a:prstGeom>
          <a:ln w="28575">
            <a:solidFill>
              <a:srgbClr val="B50E2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57" name="Left Brace 56">
            <a:extLst>
              <a:ext uri="{FF2B5EF4-FFF2-40B4-BE49-F238E27FC236}">
                <a16:creationId xmlns:a16="http://schemas.microsoft.com/office/drawing/2014/main" id="{EE1CD175-F3CF-4AAA-AAB7-F2D855651DAA}"/>
              </a:ext>
            </a:extLst>
          </p:cNvPr>
          <p:cNvSpPr/>
          <p:nvPr/>
        </p:nvSpPr>
        <p:spPr>
          <a:xfrm rot="16200000">
            <a:off x="9952389" y="3284174"/>
            <a:ext cx="375112" cy="2278261"/>
          </a:xfrm>
          <a:prstGeom prst="leftBrace">
            <a:avLst/>
          </a:prstGeom>
          <a:ln w="28575">
            <a:solidFill>
              <a:srgbClr val="B50E2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58" name="TextBox 10">
            <a:extLst>
              <a:ext uri="{FF2B5EF4-FFF2-40B4-BE49-F238E27FC236}">
                <a16:creationId xmlns:a16="http://schemas.microsoft.com/office/drawing/2014/main" id="{744F4444-3745-4873-9EF9-4A51C9DA6E6A}"/>
              </a:ext>
            </a:extLst>
          </p:cNvPr>
          <p:cNvSpPr txBox="1"/>
          <p:nvPr/>
        </p:nvSpPr>
        <p:spPr>
          <a:xfrm>
            <a:off x="6093842" y="4863445"/>
            <a:ext cx="1094282" cy="38182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Low Risk</a:t>
            </a:r>
          </a:p>
        </p:txBody>
      </p:sp>
      <p:sp>
        <p:nvSpPr>
          <p:cNvPr id="59" name="TextBox 11">
            <a:extLst>
              <a:ext uri="{FF2B5EF4-FFF2-40B4-BE49-F238E27FC236}">
                <a16:creationId xmlns:a16="http://schemas.microsoft.com/office/drawing/2014/main" id="{E69B41EB-D35B-4239-84F3-CCA93475EA41}"/>
              </a:ext>
            </a:extLst>
          </p:cNvPr>
          <p:cNvSpPr txBox="1"/>
          <p:nvPr/>
        </p:nvSpPr>
        <p:spPr>
          <a:xfrm>
            <a:off x="9485959" y="4841196"/>
            <a:ext cx="201867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Medium Risk</a:t>
            </a:r>
          </a:p>
        </p:txBody>
      </p:sp>
      <p:sp>
        <p:nvSpPr>
          <p:cNvPr id="60" name="Left Brace 59">
            <a:extLst>
              <a:ext uri="{FF2B5EF4-FFF2-40B4-BE49-F238E27FC236}">
                <a16:creationId xmlns:a16="http://schemas.microsoft.com/office/drawing/2014/main" id="{7FCB6A5A-8AE6-4F67-A85E-34B37F89DD76}"/>
              </a:ext>
            </a:extLst>
          </p:cNvPr>
          <p:cNvSpPr/>
          <p:nvPr/>
        </p:nvSpPr>
        <p:spPr>
          <a:xfrm rot="5400000">
            <a:off x="2234325" y="2473253"/>
            <a:ext cx="265239" cy="2346830"/>
          </a:xfrm>
          <a:prstGeom prst="leftBrace">
            <a:avLst/>
          </a:prstGeom>
          <a:ln w="28575">
            <a:solidFill>
              <a:srgbClr val="B50E2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61" name="TextBox 13">
            <a:extLst>
              <a:ext uri="{FF2B5EF4-FFF2-40B4-BE49-F238E27FC236}">
                <a16:creationId xmlns:a16="http://schemas.microsoft.com/office/drawing/2014/main" id="{BE0B2A98-C820-405C-A450-6BF2BCA557C8}"/>
              </a:ext>
            </a:extLst>
          </p:cNvPr>
          <p:cNvSpPr txBox="1"/>
          <p:nvPr/>
        </p:nvSpPr>
        <p:spPr>
          <a:xfrm>
            <a:off x="1536842" y="3015114"/>
            <a:ext cx="196870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Pre-processing</a:t>
            </a:r>
            <a:endParaRPr lang="en-US"/>
          </a:p>
        </p:txBody>
      </p:sp>
      <p:sp>
        <p:nvSpPr>
          <p:cNvPr id="62" name="Speech Bubble: Rectangle with Corners Rounded 61">
            <a:extLst>
              <a:ext uri="{FF2B5EF4-FFF2-40B4-BE49-F238E27FC236}">
                <a16:creationId xmlns:a16="http://schemas.microsoft.com/office/drawing/2014/main" id="{4D573D39-DA60-4485-B824-780CF3DF6181}"/>
              </a:ext>
            </a:extLst>
          </p:cNvPr>
          <p:cNvSpPr/>
          <p:nvPr/>
        </p:nvSpPr>
        <p:spPr>
          <a:xfrm>
            <a:off x="633548" y="4289987"/>
            <a:ext cx="1422400" cy="791028"/>
          </a:xfrm>
          <a:prstGeom prst="wedgeRoundRectCallout">
            <a:avLst/>
          </a:prstGeom>
          <a:solidFill>
            <a:srgbClr val="00206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1200" b="1">
              <a:ea typeface="+mn-lt"/>
              <a:cs typeface="+mn-lt"/>
            </a:endParaRPr>
          </a:p>
          <a:p>
            <a:r>
              <a:rPr lang="en-US" sz="1200" b="1">
                <a:ea typeface="+mn-lt"/>
                <a:cs typeface="+mn-lt"/>
              </a:rPr>
              <a:t>Small yellow bird with a black crown and a short pointed beak</a:t>
            </a:r>
          </a:p>
          <a:p>
            <a:pPr algn="ctr"/>
            <a:endParaRPr lang="en-US" sz="1200"/>
          </a:p>
        </p:txBody>
      </p:sp>
      <p:sp>
        <p:nvSpPr>
          <p:cNvPr id="63" name="TextBox 15">
            <a:extLst>
              <a:ext uri="{FF2B5EF4-FFF2-40B4-BE49-F238E27FC236}">
                <a16:creationId xmlns:a16="http://schemas.microsoft.com/office/drawing/2014/main" id="{86444E19-2735-44BD-9145-7EF87A8541DE}"/>
              </a:ext>
            </a:extLst>
          </p:cNvPr>
          <p:cNvSpPr txBox="1"/>
          <p:nvPr/>
        </p:nvSpPr>
        <p:spPr>
          <a:xfrm>
            <a:off x="637681" y="5247773"/>
            <a:ext cx="1412447"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t>Text Description</a:t>
            </a:r>
            <a:endParaRPr lang="en-US" sz="1200"/>
          </a:p>
        </p:txBody>
      </p:sp>
      <p:pic>
        <p:nvPicPr>
          <p:cNvPr id="21" name="Picture 21" descr="A picture containing oscine&#10;&#10;Description automatically generated">
            <a:extLst>
              <a:ext uri="{FF2B5EF4-FFF2-40B4-BE49-F238E27FC236}">
                <a16:creationId xmlns:a16="http://schemas.microsoft.com/office/drawing/2014/main" id="{69CE069C-C84B-4093-97A8-FCD09C28A8AA}"/>
              </a:ext>
            </a:extLst>
          </p:cNvPr>
          <p:cNvPicPr>
            <a:picLocks noChangeAspect="1"/>
          </p:cNvPicPr>
          <p:nvPr/>
        </p:nvPicPr>
        <p:blipFill>
          <a:blip r:embed="rId5"/>
          <a:stretch>
            <a:fillRect/>
          </a:stretch>
        </p:blipFill>
        <p:spPr>
          <a:xfrm>
            <a:off x="6870700" y="2894012"/>
            <a:ext cx="1220788" cy="1244601"/>
          </a:xfrm>
          <a:prstGeom prst="rect">
            <a:avLst/>
          </a:prstGeom>
        </p:spPr>
      </p:pic>
      <p:pic>
        <p:nvPicPr>
          <p:cNvPr id="22" name="Picture 23" descr="A yellow bird on a branch&#10;&#10;Description automatically generated">
            <a:extLst>
              <a:ext uri="{FF2B5EF4-FFF2-40B4-BE49-F238E27FC236}">
                <a16:creationId xmlns:a16="http://schemas.microsoft.com/office/drawing/2014/main" id="{6470E224-D153-493C-9D69-E7BD20352BAE}"/>
              </a:ext>
            </a:extLst>
          </p:cNvPr>
          <p:cNvPicPr>
            <a:picLocks noChangeAspect="1"/>
          </p:cNvPicPr>
          <p:nvPr/>
        </p:nvPicPr>
        <p:blipFill>
          <a:blip r:embed="rId6"/>
          <a:stretch>
            <a:fillRect/>
          </a:stretch>
        </p:blipFill>
        <p:spPr>
          <a:xfrm>
            <a:off x="10213975" y="2889250"/>
            <a:ext cx="1209676" cy="1238250"/>
          </a:xfrm>
          <a:prstGeom prst="rect">
            <a:avLst/>
          </a:prstGeom>
        </p:spPr>
      </p:pic>
      <p:sp>
        <p:nvSpPr>
          <p:cNvPr id="2" name="Arrow: Down 1">
            <a:extLst>
              <a:ext uri="{FF2B5EF4-FFF2-40B4-BE49-F238E27FC236}">
                <a16:creationId xmlns:a16="http://schemas.microsoft.com/office/drawing/2014/main" id="{3BD15B1A-E72F-41D8-A769-6E7DDCCF5114}"/>
              </a:ext>
            </a:extLst>
          </p:cNvPr>
          <p:cNvSpPr/>
          <p:nvPr/>
        </p:nvSpPr>
        <p:spPr>
          <a:xfrm>
            <a:off x="7128180" y="1523689"/>
            <a:ext cx="633875" cy="9912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4DCF4C-8426-4F3B-A550-A40F409BDD86}"/>
              </a:ext>
            </a:extLst>
          </p:cNvPr>
          <p:cNvSpPr txBox="1"/>
          <p:nvPr/>
        </p:nvSpPr>
        <p:spPr>
          <a:xfrm>
            <a:off x="6518134" y="975089"/>
            <a:ext cx="1927253" cy="400110"/>
          </a:xfrm>
          <a:prstGeom prst="rect">
            <a:avLst/>
          </a:prstGeom>
          <a:noFill/>
          <a:ln w="57150">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March 2nd,2021</a:t>
            </a:r>
            <a:endParaRPr lang="en-US" sz="2000" b="1">
              <a:cs typeface="Calibri"/>
            </a:endParaRPr>
          </a:p>
        </p:txBody>
      </p:sp>
    </p:spTree>
    <p:extLst>
      <p:ext uri="{BB962C8B-B14F-4D97-AF65-F5344CB8AC3E}">
        <p14:creationId xmlns:p14="http://schemas.microsoft.com/office/powerpoint/2010/main" val="99173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9C9BE36-8246-4102-9684-6854D89F2E30}"/>
              </a:ext>
            </a:extLst>
          </p:cNvPr>
          <p:cNvSpPr>
            <a:spLocks noGrp="1"/>
          </p:cNvSpPr>
          <p:nvPr/>
        </p:nvSpPr>
        <p:spPr>
          <a:xfrm>
            <a:off x="929236" y="1049576"/>
            <a:ext cx="3781088" cy="11367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ea typeface="+mj-lt"/>
                <a:cs typeface="+mj-lt"/>
              </a:rPr>
              <a:t>Text Encoding</a:t>
            </a:r>
          </a:p>
          <a:p>
            <a:pPr algn="ctr"/>
            <a:endParaRPr lang="en-US" sz="4000" b="1">
              <a:cs typeface="Calibri Light"/>
            </a:endParaRPr>
          </a:p>
        </p:txBody>
      </p:sp>
      <p:pic>
        <p:nvPicPr>
          <p:cNvPr id="7" name="Picture 6" descr="Diagram&#10;&#10;Description automatically generated">
            <a:extLst>
              <a:ext uri="{FF2B5EF4-FFF2-40B4-BE49-F238E27FC236}">
                <a16:creationId xmlns:a16="http://schemas.microsoft.com/office/drawing/2014/main" id="{C5944C70-25DC-4D8F-A59A-CE1612D5F3A8}"/>
              </a:ext>
            </a:extLst>
          </p:cNvPr>
          <p:cNvPicPr>
            <a:picLocks noChangeAspect="1"/>
          </p:cNvPicPr>
          <p:nvPr/>
        </p:nvPicPr>
        <p:blipFill>
          <a:blip r:embed="rId3"/>
          <a:stretch>
            <a:fillRect/>
          </a:stretch>
        </p:blipFill>
        <p:spPr>
          <a:xfrm>
            <a:off x="550272" y="2084069"/>
            <a:ext cx="5708967" cy="3162185"/>
          </a:xfrm>
          <a:prstGeom prst="rect">
            <a:avLst/>
          </a:prstGeom>
        </p:spPr>
      </p:pic>
      <p:sp>
        <p:nvSpPr>
          <p:cNvPr id="9" name="TextBox 8">
            <a:extLst>
              <a:ext uri="{FF2B5EF4-FFF2-40B4-BE49-F238E27FC236}">
                <a16:creationId xmlns:a16="http://schemas.microsoft.com/office/drawing/2014/main" id="{73EE3ACA-6748-4D74-9AB0-255CF42804C9}"/>
              </a:ext>
            </a:extLst>
          </p:cNvPr>
          <p:cNvSpPr txBox="1"/>
          <p:nvPr/>
        </p:nvSpPr>
        <p:spPr>
          <a:xfrm>
            <a:off x="1174173" y="5243368"/>
            <a:ext cx="4461164" cy="338554"/>
          </a:xfrm>
          <a:prstGeom prst="rect">
            <a:avLst/>
          </a:prstGeom>
          <a:noFill/>
        </p:spPr>
        <p:txBody>
          <a:bodyPr wrap="square" rtlCol="0">
            <a:spAutoFit/>
          </a:bodyPr>
          <a:lstStyle/>
          <a:p>
            <a:r>
              <a:rPr lang="en-US" sz="1600"/>
              <a:t>Convolutional - Recurrent Neural Nets (CNN-RNN)</a:t>
            </a:r>
          </a:p>
        </p:txBody>
      </p:sp>
      <p:sp>
        <p:nvSpPr>
          <p:cNvPr id="10" name="TextBox 9">
            <a:extLst>
              <a:ext uri="{FF2B5EF4-FFF2-40B4-BE49-F238E27FC236}">
                <a16:creationId xmlns:a16="http://schemas.microsoft.com/office/drawing/2014/main" id="{8E6F37B5-0B84-4ACC-9115-18732D228EEC}"/>
              </a:ext>
            </a:extLst>
          </p:cNvPr>
          <p:cNvSpPr txBox="1"/>
          <p:nvPr/>
        </p:nvSpPr>
        <p:spPr>
          <a:xfrm>
            <a:off x="6199632" y="2780874"/>
            <a:ext cx="5522976" cy="2308324"/>
          </a:xfrm>
          <a:prstGeom prst="rect">
            <a:avLst/>
          </a:prstGeom>
          <a:noFill/>
        </p:spPr>
        <p:txBody>
          <a:bodyPr wrap="square" rtlCol="0">
            <a:spAutoFit/>
          </a:bodyPr>
          <a:lstStyle/>
          <a:p>
            <a:pPr marL="285750" indent="-285750">
              <a:buFont typeface="Arial" panose="020B0604020202020204" pitchFamily="34" charset="0"/>
              <a:buChar char="•"/>
            </a:pPr>
            <a:r>
              <a:rPr lang="en-US"/>
              <a:t>Combines benefits of CNN &amp; RNN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CNN – low level temporal features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RNN – temporal structure, not strictly delineated by word boundaries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Trained at character-level processing</a:t>
            </a:r>
          </a:p>
        </p:txBody>
      </p:sp>
    </p:spTree>
    <p:extLst>
      <p:ext uri="{BB962C8B-B14F-4D97-AF65-F5344CB8AC3E}">
        <p14:creationId xmlns:p14="http://schemas.microsoft.com/office/powerpoint/2010/main" val="4293890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5CBF7F81-3C5C-448F-B31F-47DA162363F4}"/>
              </a:ext>
            </a:extLst>
          </p:cNvPr>
          <p:cNvPicPr>
            <a:picLocks noChangeAspect="1"/>
          </p:cNvPicPr>
          <p:nvPr/>
        </p:nvPicPr>
        <p:blipFill>
          <a:blip r:embed="rId3"/>
          <a:stretch>
            <a:fillRect/>
          </a:stretch>
        </p:blipFill>
        <p:spPr>
          <a:xfrm>
            <a:off x="1341967" y="1999298"/>
            <a:ext cx="9428691" cy="424052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D2D4927-61A3-4353-8300-79997FFB0167}"/>
              </a:ext>
            </a:extLst>
          </p:cNvPr>
          <p:cNvSpPr txBox="1"/>
          <p:nvPr/>
        </p:nvSpPr>
        <p:spPr>
          <a:xfrm>
            <a:off x="1344359" y="5728177"/>
            <a:ext cx="3878543" cy="646331"/>
          </a:xfrm>
          <a:prstGeom prst="rect">
            <a:avLst/>
          </a:prstGeom>
          <a:solidFill>
            <a:schemeClr val="accent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Small yellow bird with a black crown and a short-pointed beak</a:t>
            </a:r>
            <a:endParaRPr lang="en-US">
              <a:solidFill>
                <a:schemeClr val="bg1"/>
              </a:solidFill>
              <a:cs typeface="Calibri"/>
            </a:endParaRPr>
          </a:p>
        </p:txBody>
      </p:sp>
      <p:pic>
        <p:nvPicPr>
          <p:cNvPr id="4" name="Picture 21" descr="A picture containing oscine&#10;&#10;Description automatically generated">
            <a:extLst>
              <a:ext uri="{FF2B5EF4-FFF2-40B4-BE49-F238E27FC236}">
                <a16:creationId xmlns:a16="http://schemas.microsoft.com/office/drawing/2014/main" id="{C3CB79C8-E9E0-40AA-886D-5D5589D4EF82}"/>
              </a:ext>
            </a:extLst>
          </p:cNvPr>
          <p:cNvPicPr>
            <a:picLocks noChangeAspect="1"/>
          </p:cNvPicPr>
          <p:nvPr/>
        </p:nvPicPr>
        <p:blipFill>
          <a:blip r:embed="rId4"/>
          <a:stretch>
            <a:fillRect/>
          </a:stretch>
        </p:blipFill>
        <p:spPr>
          <a:xfrm>
            <a:off x="9259887" y="2219325"/>
            <a:ext cx="1292226" cy="1316038"/>
          </a:xfrm>
          <a:prstGeom prst="rect">
            <a:avLst/>
          </a:prstGeom>
        </p:spPr>
      </p:pic>
      <p:sp>
        <p:nvSpPr>
          <p:cNvPr id="5" name="TextBox 4">
            <a:extLst>
              <a:ext uri="{FF2B5EF4-FFF2-40B4-BE49-F238E27FC236}">
                <a16:creationId xmlns:a16="http://schemas.microsoft.com/office/drawing/2014/main" id="{C24E6F7D-C3A6-4E28-A023-6A618A2BDEA3}"/>
              </a:ext>
            </a:extLst>
          </p:cNvPr>
          <p:cNvSpPr txBox="1"/>
          <p:nvPr/>
        </p:nvSpPr>
        <p:spPr>
          <a:xfrm>
            <a:off x="4406337" y="5314865"/>
            <a:ext cx="721807" cy="369332"/>
          </a:xfrm>
          <a:prstGeom prst="rect">
            <a:avLst/>
          </a:prstGeom>
          <a:solidFill>
            <a:schemeClr val="accent1">
              <a:lumMod val="5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1024</a:t>
            </a:r>
          </a:p>
        </p:txBody>
      </p:sp>
      <p:sp>
        <p:nvSpPr>
          <p:cNvPr id="16" name="TextBox 15">
            <a:extLst>
              <a:ext uri="{FF2B5EF4-FFF2-40B4-BE49-F238E27FC236}">
                <a16:creationId xmlns:a16="http://schemas.microsoft.com/office/drawing/2014/main" id="{304EE8F7-3F3B-4313-863F-1466CB7C07BE}"/>
              </a:ext>
            </a:extLst>
          </p:cNvPr>
          <p:cNvSpPr txBox="1"/>
          <p:nvPr/>
        </p:nvSpPr>
        <p:spPr>
          <a:xfrm>
            <a:off x="4477775" y="4346489"/>
            <a:ext cx="578932" cy="369332"/>
          </a:xfrm>
          <a:prstGeom prst="rect">
            <a:avLst/>
          </a:prstGeom>
          <a:solidFill>
            <a:schemeClr val="accent1">
              <a:lumMod val="5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100</a:t>
            </a:r>
          </a:p>
        </p:txBody>
      </p:sp>
      <p:sp>
        <p:nvSpPr>
          <p:cNvPr id="24" name="Title 1">
            <a:extLst>
              <a:ext uri="{FF2B5EF4-FFF2-40B4-BE49-F238E27FC236}">
                <a16:creationId xmlns:a16="http://schemas.microsoft.com/office/drawing/2014/main" id="{3F663B85-8398-47F6-BFBA-77AF17127D94}"/>
              </a:ext>
            </a:extLst>
          </p:cNvPr>
          <p:cNvSpPr>
            <a:spLocks noGrp="1"/>
          </p:cNvSpPr>
          <p:nvPr/>
        </p:nvSpPr>
        <p:spPr>
          <a:xfrm>
            <a:off x="611736" y="740014"/>
            <a:ext cx="4257338" cy="11367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Stage-I Generator</a:t>
            </a:r>
            <a:endParaRPr lang="en-US" sz="4000" b="1">
              <a:cs typeface="Calibri Light"/>
            </a:endParaRPr>
          </a:p>
        </p:txBody>
      </p:sp>
    </p:spTree>
    <p:extLst>
      <p:ext uri="{BB962C8B-B14F-4D97-AF65-F5344CB8AC3E}">
        <p14:creationId xmlns:p14="http://schemas.microsoft.com/office/powerpoint/2010/main" val="411489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reemap chart&#10;&#10;Description automatically generated">
            <a:extLst>
              <a:ext uri="{FF2B5EF4-FFF2-40B4-BE49-F238E27FC236}">
                <a16:creationId xmlns:a16="http://schemas.microsoft.com/office/drawing/2014/main" id="{EF82C856-DD7E-4D99-9E0A-1B5FA0A85864}"/>
              </a:ext>
            </a:extLst>
          </p:cNvPr>
          <p:cNvPicPr>
            <a:picLocks noChangeAspect="1"/>
          </p:cNvPicPr>
          <p:nvPr/>
        </p:nvPicPr>
        <p:blipFill>
          <a:blip r:embed="rId3"/>
          <a:stretch>
            <a:fillRect/>
          </a:stretch>
        </p:blipFill>
        <p:spPr>
          <a:xfrm>
            <a:off x="1413405" y="1976352"/>
            <a:ext cx="9166754" cy="4389606"/>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EDBF283-DD29-4563-A53A-4940825C80DD}"/>
              </a:ext>
            </a:extLst>
          </p:cNvPr>
          <p:cNvSpPr txBox="1"/>
          <p:nvPr/>
        </p:nvSpPr>
        <p:spPr>
          <a:xfrm>
            <a:off x="868110" y="5918677"/>
            <a:ext cx="4489730" cy="646331"/>
          </a:xfrm>
          <a:prstGeom prst="rect">
            <a:avLst/>
          </a:prstGeom>
          <a:solidFill>
            <a:schemeClr val="accent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Small yellow bird with a black crown and a short-pointed beak</a:t>
            </a:r>
            <a:endParaRPr lang="en-US">
              <a:solidFill>
                <a:schemeClr val="bg1"/>
              </a:solidFill>
              <a:cs typeface="Calibri"/>
            </a:endParaRPr>
          </a:p>
        </p:txBody>
      </p:sp>
      <p:sp>
        <p:nvSpPr>
          <p:cNvPr id="4" name="TextBox 3">
            <a:extLst>
              <a:ext uri="{FF2B5EF4-FFF2-40B4-BE49-F238E27FC236}">
                <a16:creationId xmlns:a16="http://schemas.microsoft.com/office/drawing/2014/main" id="{31D8CB92-921E-431D-9A42-83FAEDE41C49}"/>
              </a:ext>
            </a:extLst>
          </p:cNvPr>
          <p:cNvSpPr txBox="1"/>
          <p:nvPr/>
        </p:nvSpPr>
        <p:spPr>
          <a:xfrm>
            <a:off x="4326963" y="5489490"/>
            <a:ext cx="666244" cy="369332"/>
          </a:xfrm>
          <a:prstGeom prst="rect">
            <a:avLst/>
          </a:prstGeom>
          <a:solidFill>
            <a:schemeClr val="accent1">
              <a:lumMod val="5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1024</a:t>
            </a:r>
          </a:p>
        </p:txBody>
      </p:sp>
      <p:pic>
        <p:nvPicPr>
          <p:cNvPr id="5" name="Picture 21" descr="A picture containing oscine&#10;&#10;Description automatically generated">
            <a:extLst>
              <a:ext uri="{FF2B5EF4-FFF2-40B4-BE49-F238E27FC236}">
                <a16:creationId xmlns:a16="http://schemas.microsoft.com/office/drawing/2014/main" id="{F5546750-942F-48E0-AD38-ED557E4FB007}"/>
              </a:ext>
            </a:extLst>
          </p:cNvPr>
          <p:cNvPicPr>
            <a:picLocks noChangeAspect="1"/>
          </p:cNvPicPr>
          <p:nvPr/>
        </p:nvPicPr>
        <p:blipFill>
          <a:blip r:embed="rId4"/>
          <a:stretch>
            <a:fillRect/>
          </a:stretch>
        </p:blipFill>
        <p:spPr>
          <a:xfrm>
            <a:off x="3648075" y="1774825"/>
            <a:ext cx="1490663" cy="1522413"/>
          </a:xfrm>
          <a:prstGeom prst="rect">
            <a:avLst/>
          </a:prstGeom>
        </p:spPr>
      </p:pic>
      <p:sp>
        <p:nvSpPr>
          <p:cNvPr id="16" name="TextBox 15">
            <a:extLst>
              <a:ext uri="{FF2B5EF4-FFF2-40B4-BE49-F238E27FC236}">
                <a16:creationId xmlns:a16="http://schemas.microsoft.com/office/drawing/2014/main" id="{F90EAEA8-4E46-43E6-A293-011263DBAA25}"/>
              </a:ext>
            </a:extLst>
          </p:cNvPr>
          <p:cNvSpPr txBox="1"/>
          <p:nvPr/>
        </p:nvSpPr>
        <p:spPr>
          <a:xfrm>
            <a:off x="9816271" y="4607795"/>
            <a:ext cx="767394" cy="369332"/>
          </a:xfrm>
          <a:prstGeom prst="rect">
            <a:avLst/>
          </a:prstGeom>
          <a:solidFill>
            <a:schemeClr val="accent1">
              <a:lumMod val="5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1 or 0</a:t>
            </a:r>
          </a:p>
        </p:txBody>
      </p:sp>
      <p:sp>
        <p:nvSpPr>
          <p:cNvPr id="22" name="Title 1">
            <a:extLst>
              <a:ext uri="{FF2B5EF4-FFF2-40B4-BE49-F238E27FC236}">
                <a16:creationId xmlns:a16="http://schemas.microsoft.com/office/drawing/2014/main" id="{242F2C83-21FC-4DA3-8455-B21FE6A28D22}"/>
              </a:ext>
            </a:extLst>
          </p:cNvPr>
          <p:cNvSpPr>
            <a:spLocks noGrp="1"/>
          </p:cNvSpPr>
          <p:nvPr/>
        </p:nvSpPr>
        <p:spPr>
          <a:xfrm>
            <a:off x="754611" y="747951"/>
            <a:ext cx="5019338" cy="11367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Stage-I Discriminator</a:t>
            </a:r>
            <a:endParaRPr lang="en-US" sz="4000" b="1">
              <a:cs typeface="Calibri Light"/>
            </a:endParaRPr>
          </a:p>
        </p:txBody>
      </p:sp>
    </p:spTree>
    <p:extLst>
      <p:ext uri="{BB962C8B-B14F-4D97-AF65-F5344CB8AC3E}">
        <p14:creationId xmlns:p14="http://schemas.microsoft.com/office/powerpoint/2010/main" val="22864202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13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Phase I Text to Image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796</cp:revision>
  <dcterms:created xsi:type="dcterms:W3CDTF">2021-03-03T18:29:01Z</dcterms:created>
  <dcterms:modified xsi:type="dcterms:W3CDTF">2021-03-06T03:45:40Z</dcterms:modified>
</cp:coreProperties>
</file>